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23"/>
  </p:notesMasterIdLst>
  <p:sldIdLst>
    <p:sldId id="256" r:id="rId2"/>
    <p:sldId id="257" r:id="rId3"/>
    <p:sldId id="279" r:id="rId4"/>
    <p:sldId id="271" r:id="rId5"/>
    <p:sldId id="259" r:id="rId6"/>
    <p:sldId id="270" r:id="rId7"/>
    <p:sldId id="276" r:id="rId8"/>
    <p:sldId id="291" r:id="rId9"/>
    <p:sldId id="292" r:id="rId10"/>
    <p:sldId id="293" r:id="rId11"/>
    <p:sldId id="285" r:id="rId12"/>
    <p:sldId id="290" r:id="rId13"/>
    <p:sldId id="275" r:id="rId14"/>
    <p:sldId id="289" r:id="rId15"/>
    <p:sldId id="261" r:id="rId16"/>
    <p:sldId id="284" r:id="rId17"/>
    <p:sldId id="287" r:id="rId18"/>
    <p:sldId id="263" r:id="rId19"/>
    <p:sldId id="262" r:id="rId20"/>
    <p:sldId id="258"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Lavin Luengo" userId="dce7a0a311c28673" providerId="LiveId" clId="{E1C5C49E-3C98-46C8-ACBA-CDF568D692E2}"/>
    <pc:docChg chg="undo custSel addSld delSld modSld sldOrd">
      <pc:chgData name="Claudia Lavin Luengo" userId="dce7a0a311c28673" providerId="LiveId" clId="{E1C5C49E-3C98-46C8-ACBA-CDF568D692E2}" dt="2021-03-10T15:39:27.214" v="1972" actId="20577"/>
      <pc:docMkLst>
        <pc:docMk/>
      </pc:docMkLst>
      <pc:sldChg chg="addSp delSp modSp mod modAnim">
        <pc:chgData name="Claudia Lavin Luengo" userId="dce7a0a311c28673" providerId="LiveId" clId="{E1C5C49E-3C98-46C8-ACBA-CDF568D692E2}" dt="2021-03-10T15:39:27.214" v="1972" actId="20577"/>
        <pc:sldMkLst>
          <pc:docMk/>
          <pc:sldMk cId="3011807802" sldId="256"/>
        </pc:sldMkLst>
        <pc:spChg chg="mod">
          <ac:chgData name="Claudia Lavin Luengo" userId="dce7a0a311c28673" providerId="LiveId" clId="{E1C5C49E-3C98-46C8-ACBA-CDF568D692E2}" dt="2021-03-10T15:39:27.214" v="1972" actId="20577"/>
          <ac:spMkLst>
            <pc:docMk/>
            <pc:sldMk cId="3011807802" sldId="256"/>
            <ac:spMk id="2" creationId="{6B5C7A98-B0D7-4691-8133-1E9F8D29FEDE}"/>
          </ac:spMkLst>
        </pc:spChg>
        <pc:spChg chg="mod">
          <ac:chgData name="Claudia Lavin Luengo" userId="dce7a0a311c28673" providerId="LiveId" clId="{E1C5C49E-3C98-46C8-ACBA-CDF568D692E2}" dt="2021-03-03T17:53:50.898" v="1" actId="1076"/>
          <ac:spMkLst>
            <pc:docMk/>
            <pc:sldMk cId="3011807802" sldId="256"/>
            <ac:spMk id="3" creationId="{B573E579-E966-4A65-8148-05C88933A90B}"/>
          </ac:spMkLst>
        </pc:spChg>
        <pc:graphicFrameChg chg="add del mod modGraphic">
          <ac:chgData name="Claudia Lavin Luengo" userId="dce7a0a311c28673" providerId="LiveId" clId="{E1C5C49E-3C98-46C8-ACBA-CDF568D692E2}" dt="2021-03-10T15:38:41.756" v="1966" actId="478"/>
          <ac:graphicFrameMkLst>
            <pc:docMk/>
            <pc:sldMk cId="3011807802" sldId="256"/>
            <ac:graphicFrameMk id="5" creationId="{4B43A204-E935-4302-BE1C-9BDFAE7D1C77}"/>
          </ac:graphicFrameMkLst>
        </pc:graphicFrameChg>
        <pc:picChg chg="add mod">
          <ac:chgData name="Claudia Lavin Luengo" userId="dce7a0a311c28673" providerId="LiveId" clId="{E1C5C49E-3C98-46C8-ACBA-CDF568D692E2}" dt="2021-03-10T15:39:18.792" v="1969" actId="14100"/>
          <ac:picMkLst>
            <pc:docMk/>
            <pc:sldMk cId="3011807802" sldId="256"/>
            <ac:picMk id="7" creationId="{43E6E992-035E-41B1-A956-5CA099D8999C}"/>
          </ac:picMkLst>
        </pc:picChg>
      </pc:sldChg>
      <pc:sldChg chg="addSp delSp modSp mod ord modAnim">
        <pc:chgData name="Claudia Lavin Luengo" userId="dce7a0a311c28673" providerId="LiveId" clId="{E1C5C49E-3C98-46C8-ACBA-CDF568D692E2}" dt="2021-03-09T08:53:11.032" v="1958" actId="478"/>
        <pc:sldMkLst>
          <pc:docMk/>
          <pc:sldMk cId="2101464185" sldId="257"/>
        </pc:sldMkLst>
        <pc:spChg chg="mod">
          <ac:chgData name="Claudia Lavin Luengo" userId="dce7a0a311c28673" providerId="LiveId" clId="{E1C5C49E-3C98-46C8-ACBA-CDF568D692E2}" dt="2021-03-09T08:52:27.895" v="1957" actId="20577"/>
          <ac:spMkLst>
            <pc:docMk/>
            <pc:sldMk cId="2101464185" sldId="257"/>
            <ac:spMk id="4" creationId="{1E68B110-AE75-4A29-A0E7-9F6F6CD5D14B}"/>
          </ac:spMkLst>
        </pc:spChg>
        <pc:spChg chg="mod">
          <ac:chgData name="Claudia Lavin Luengo" userId="dce7a0a311c28673" providerId="LiveId" clId="{E1C5C49E-3C98-46C8-ACBA-CDF568D692E2}" dt="2021-03-03T18:29:36.973" v="382"/>
          <ac:spMkLst>
            <pc:docMk/>
            <pc:sldMk cId="2101464185" sldId="257"/>
            <ac:spMk id="5" creationId="{398CAA14-F279-4ABA-BBF5-EA01D5E23A77}"/>
          </ac:spMkLst>
        </pc:spChg>
        <pc:spChg chg="mod">
          <ac:chgData name="Claudia Lavin Luengo" userId="dce7a0a311c28673" providerId="LiveId" clId="{E1C5C49E-3C98-46C8-ACBA-CDF568D692E2}" dt="2021-03-03T18:29:27.688" v="381" actId="27636"/>
          <ac:spMkLst>
            <pc:docMk/>
            <pc:sldMk cId="2101464185" sldId="257"/>
            <ac:spMk id="6" creationId="{F3FBFA33-FA28-4044-A62C-61136B3473A1}"/>
          </ac:spMkLst>
        </pc:spChg>
        <pc:picChg chg="add del mod">
          <ac:chgData name="Claudia Lavin Luengo" userId="dce7a0a311c28673" providerId="LiveId" clId="{E1C5C49E-3C98-46C8-ACBA-CDF568D692E2}" dt="2021-03-09T08:53:11.032" v="1958" actId="478"/>
          <ac:picMkLst>
            <pc:docMk/>
            <pc:sldMk cId="2101464185" sldId="257"/>
            <ac:picMk id="3" creationId="{9C4D4EE3-83A0-4AC4-A3B3-66276C9EC4F5}"/>
          </ac:picMkLst>
        </pc:picChg>
      </pc:sldChg>
      <pc:sldChg chg="addSp delSp modSp mod">
        <pc:chgData name="Claudia Lavin Luengo" userId="dce7a0a311c28673" providerId="LiveId" clId="{E1C5C49E-3C98-46C8-ACBA-CDF568D692E2}" dt="2021-03-03T18:55:53.306" v="594" actId="27309"/>
        <pc:sldMkLst>
          <pc:docMk/>
          <pc:sldMk cId="1519001510" sldId="258"/>
        </pc:sldMkLst>
        <pc:graphicFrameChg chg="add del modGraphic">
          <ac:chgData name="Claudia Lavin Luengo" userId="dce7a0a311c28673" providerId="LiveId" clId="{E1C5C49E-3C98-46C8-ACBA-CDF568D692E2}" dt="2021-03-03T18:55:53.306" v="594" actId="27309"/>
          <ac:graphicFrameMkLst>
            <pc:docMk/>
            <pc:sldMk cId="1519001510" sldId="258"/>
            <ac:graphicFrameMk id="6" creationId="{48E01251-5515-44A6-9897-7B34C8B0210D}"/>
          </ac:graphicFrameMkLst>
        </pc:graphicFrameChg>
      </pc:sldChg>
      <pc:sldChg chg="modSp mod modAnim">
        <pc:chgData name="Claudia Lavin Luengo" userId="dce7a0a311c28673" providerId="LiveId" clId="{E1C5C49E-3C98-46C8-ACBA-CDF568D692E2}" dt="2021-03-09T08:21:23.140" v="1785" actId="20577"/>
        <pc:sldMkLst>
          <pc:docMk/>
          <pc:sldMk cId="2073629465" sldId="259"/>
        </pc:sldMkLst>
        <pc:spChg chg="mod">
          <ac:chgData name="Claudia Lavin Luengo" userId="dce7a0a311c28673" providerId="LiveId" clId="{E1C5C49E-3C98-46C8-ACBA-CDF568D692E2}" dt="2021-03-09T08:21:23.140" v="1785" actId="20577"/>
          <ac:spMkLst>
            <pc:docMk/>
            <pc:sldMk cId="2073629465" sldId="259"/>
            <ac:spMk id="3" creationId="{12A3BFAF-B71A-4B7E-A62C-A5E2B0213A55}"/>
          </ac:spMkLst>
        </pc:spChg>
      </pc:sldChg>
      <pc:sldChg chg="delSp modSp mod modAnim">
        <pc:chgData name="Claudia Lavin Luengo" userId="dce7a0a311c28673" providerId="LiveId" clId="{E1C5C49E-3C98-46C8-ACBA-CDF568D692E2}" dt="2021-03-09T08:36:20.220" v="1948"/>
        <pc:sldMkLst>
          <pc:docMk/>
          <pc:sldMk cId="0" sldId="261"/>
        </pc:sldMkLst>
        <pc:spChg chg="mod">
          <ac:chgData name="Claudia Lavin Luengo" userId="dce7a0a311c28673" providerId="LiveId" clId="{E1C5C49E-3C98-46C8-ACBA-CDF568D692E2}" dt="2021-03-03T18:41:40.316" v="533" actId="20577"/>
          <ac:spMkLst>
            <pc:docMk/>
            <pc:sldMk cId="0" sldId="261"/>
            <ac:spMk id="2" creationId="{00000000-0000-0000-0000-000000000000}"/>
          </ac:spMkLst>
        </pc:spChg>
        <pc:spChg chg="mod">
          <ac:chgData name="Claudia Lavin Luengo" userId="dce7a0a311c28673" providerId="LiveId" clId="{E1C5C49E-3C98-46C8-ACBA-CDF568D692E2}" dt="2021-03-09T08:36:06.891" v="1947" actId="20578"/>
          <ac:spMkLst>
            <pc:docMk/>
            <pc:sldMk cId="0" sldId="261"/>
            <ac:spMk id="3" creationId="{00000000-0000-0000-0000-000000000000}"/>
          </ac:spMkLst>
        </pc:spChg>
        <pc:spChg chg="mod">
          <ac:chgData name="Claudia Lavin Luengo" userId="dce7a0a311c28673" providerId="LiveId" clId="{E1C5C49E-3C98-46C8-ACBA-CDF568D692E2}" dt="2021-03-03T18:52:06.417" v="544" actId="20577"/>
          <ac:spMkLst>
            <pc:docMk/>
            <pc:sldMk cId="0" sldId="261"/>
            <ac:spMk id="8" creationId="{00000000-0000-0000-0000-000000000000}"/>
          </ac:spMkLst>
        </pc:spChg>
        <pc:spChg chg="del mod">
          <ac:chgData name="Claudia Lavin Luengo" userId="dce7a0a311c28673" providerId="LiveId" clId="{E1C5C49E-3C98-46C8-ACBA-CDF568D692E2}" dt="2021-03-09T08:29:11.108" v="1918" actId="478"/>
          <ac:spMkLst>
            <pc:docMk/>
            <pc:sldMk cId="0" sldId="261"/>
            <ac:spMk id="9" creationId="{00000000-0000-0000-0000-000000000000}"/>
          </ac:spMkLst>
        </pc:spChg>
        <pc:spChg chg="mod">
          <ac:chgData name="Claudia Lavin Luengo" userId="dce7a0a311c28673" providerId="LiveId" clId="{E1C5C49E-3C98-46C8-ACBA-CDF568D692E2}" dt="2021-03-09T08:36:06.891" v="1947" actId="20578"/>
          <ac:spMkLst>
            <pc:docMk/>
            <pc:sldMk cId="0" sldId="261"/>
            <ac:spMk id="10" creationId="{00000000-0000-0000-0000-000000000000}"/>
          </ac:spMkLst>
        </pc:spChg>
      </pc:sldChg>
      <pc:sldChg chg="addSp modSp mod modAnim">
        <pc:chgData name="Claudia Lavin Luengo" userId="dce7a0a311c28673" providerId="LiveId" clId="{E1C5C49E-3C98-46C8-ACBA-CDF568D692E2}" dt="2021-03-03T18:56:34.846" v="599"/>
        <pc:sldMkLst>
          <pc:docMk/>
          <pc:sldMk cId="3365644866" sldId="262"/>
        </pc:sldMkLst>
        <pc:spChg chg="mod">
          <ac:chgData name="Claudia Lavin Luengo" userId="dce7a0a311c28673" providerId="LiveId" clId="{E1C5C49E-3C98-46C8-ACBA-CDF568D692E2}" dt="2021-03-03T18:36:37.112" v="386" actId="6549"/>
          <ac:spMkLst>
            <pc:docMk/>
            <pc:sldMk cId="3365644866" sldId="262"/>
            <ac:spMk id="3" creationId="{4DAF4105-1185-4E8C-9800-F87731666315}"/>
          </ac:spMkLst>
        </pc:spChg>
        <pc:graphicFrameChg chg="add mod modGraphic">
          <ac:chgData name="Claudia Lavin Luengo" userId="dce7a0a311c28673" providerId="LiveId" clId="{E1C5C49E-3C98-46C8-ACBA-CDF568D692E2}" dt="2021-03-03T18:56:34.846" v="599"/>
          <ac:graphicFrameMkLst>
            <pc:docMk/>
            <pc:sldMk cId="3365644866" sldId="262"/>
            <ac:graphicFrameMk id="5" creationId="{EE6F6715-F12B-4E1D-B6BB-EFACBBE7D358}"/>
          </ac:graphicFrameMkLst>
        </pc:graphicFrameChg>
      </pc:sldChg>
      <pc:sldChg chg="modSp mod modAnim">
        <pc:chgData name="Claudia Lavin Luengo" userId="dce7a0a311c28673" providerId="LiveId" clId="{E1C5C49E-3C98-46C8-ACBA-CDF568D692E2}" dt="2021-03-03T19:07:27.821" v="1413" actId="5793"/>
        <pc:sldMkLst>
          <pc:docMk/>
          <pc:sldMk cId="2299513511" sldId="263"/>
        </pc:sldMkLst>
        <pc:spChg chg="mod">
          <ac:chgData name="Claudia Lavin Luengo" userId="dce7a0a311c28673" providerId="LiveId" clId="{E1C5C49E-3C98-46C8-ACBA-CDF568D692E2}" dt="2021-03-03T19:07:27.821" v="1413" actId="5793"/>
          <ac:spMkLst>
            <pc:docMk/>
            <pc:sldMk cId="2299513511" sldId="263"/>
            <ac:spMk id="2" creationId="{5AC9586A-DCAB-40F5-8138-0DA23D773493}"/>
          </ac:spMkLst>
        </pc:spChg>
        <pc:spChg chg="mod">
          <ac:chgData name="Claudia Lavin Luengo" userId="dce7a0a311c28673" providerId="LiveId" clId="{E1C5C49E-3C98-46C8-ACBA-CDF568D692E2}" dt="2021-03-03T18:41:15.364" v="511" actId="20577"/>
          <ac:spMkLst>
            <pc:docMk/>
            <pc:sldMk cId="2299513511" sldId="263"/>
            <ac:spMk id="4" creationId="{A769C085-A47E-476F-8B11-7B60DDD52F6E}"/>
          </ac:spMkLst>
        </pc:spChg>
      </pc:sldChg>
      <pc:sldChg chg="modSp modAnim">
        <pc:chgData name="Claudia Lavin Luengo" userId="dce7a0a311c28673" providerId="LiveId" clId="{E1C5C49E-3C98-46C8-ACBA-CDF568D692E2}" dt="2021-03-03T18:21:04.203" v="271" actId="6549"/>
        <pc:sldMkLst>
          <pc:docMk/>
          <pc:sldMk cId="0" sldId="270"/>
        </pc:sldMkLst>
        <pc:spChg chg="mod">
          <ac:chgData name="Claudia Lavin Luengo" userId="dce7a0a311c28673" providerId="LiveId" clId="{E1C5C49E-3C98-46C8-ACBA-CDF568D692E2}" dt="2021-03-03T18:21:04.203" v="271" actId="6549"/>
          <ac:spMkLst>
            <pc:docMk/>
            <pc:sldMk cId="0" sldId="270"/>
            <ac:spMk id="5" creationId="{00000000-0000-0000-0000-000000000000}"/>
          </ac:spMkLst>
        </pc:spChg>
        <pc:spChg chg="mod">
          <ac:chgData name="Claudia Lavin Luengo" userId="dce7a0a311c28673" providerId="LiveId" clId="{E1C5C49E-3C98-46C8-ACBA-CDF568D692E2}" dt="2021-03-03T18:18:51.712" v="264" actId="5793"/>
          <ac:spMkLst>
            <pc:docMk/>
            <pc:sldMk cId="0" sldId="270"/>
            <ac:spMk id="6" creationId="{00000000-0000-0000-0000-000000000000}"/>
          </ac:spMkLst>
        </pc:spChg>
      </pc:sldChg>
      <pc:sldChg chg="modSp mod modAnim">
        <pc:chgData name="Claudia Lavin Luengo" userId="dce7a0a311c28673" providerId="LiveId" clId="{E1C5C49E-3C98-46C8-ACBA-CDF568D692E2}" dt="2021-03-03T18:14:18.536" v="236"/>
        <pc:sldMkLst>
          <pc:docMk/>
          <pc:sldMk cId="0" sldId="271"/>
        </pc:sldMkLst>
        <pc:spChg chg="mod">
          <ac:chgData name="Claudia Lavin Luengo" userId="dce7a0a311c28673" providerId="LiveId" clId="{E1C5C49E-3C98-46C8-ACBA-CDF568D692E2}" dt="2021-03-03T18:12:41.743" v="210" actId="255"/>
          <ac:spMkLst>
            <pc:docMk/>
            <pc:sldMk cId="0" sldId="271"/>
            <ac:spMk id="6" creationId="{1DA8B423-F3FF-4FBC-BFA0-C0D0F94205EE}"/>
          </ac:spMkLst>
        </pc:spChg>
      </pc:sldChg>
      <pc:sldChg chg="addSp modSp mod modAnim">
        <pc:chgData name="Claudia Lavin Luengo" userId="dce7a0a311c28673" providerId="LiveId" clId="{E1C5C49E-3C98-46C8-ACBA-CDF568D692E2}" dt="2021-03-08T09:36:54.580" v="1558" actId="20578"/>
        <pc:sldMkLst>
          <pc:docMk/>
          <pc:sldMk cId="0" sldId="275"/>
        </pc:sldMkLst>
        <pc:spChg chg="mod">
          <ac:chgData name="Claudia Lavin Luengo" userId="dce7a0a311c28673" providerId="LiveId" clId="{E1C5C49E-3C98-46C8-ACBA-CDF568D692E2}" dt="2021-03-08T09:36:54.580" v="1558" actId="20578"/>
          <ac:spMkLst>
            <pc:docMk/>
            <pc:sldMk cId="0" sldId="275"/>
            <ac:spMk id="3" creationId="{00000000-0000-0000-0000-000000000000}"/>
          </ac:spMkLst>
        </pc:spChg>
        <pc:spChg chg="add mod">
          <ac:chgData name="Claudia Lavin Luengo" userId="dce7a0a311c28673" providerId="LiveId" clId="{E1C5C49E-3C98-46C8-ACBA-CDF568D692E2}" dt="2021-03-08T09:23:58.890" v="1498" actId="21"/>
          <ac:spMkLst>
            <pc:docMk/>
            <pc:sldMk cId="0" sldId="275"/>
            <ac:spMk id="4" creationId="{8CAF39E4-58C0-4E1E-BE89-CD72C3189B6A}"/>
          </ac:spMkLst>
        </pc:spChg>
      </pc:sldChg>
      <pc:sldChg chg="addSp modSp mod modAnim">
        <pc:chgData name="Claudia Lavin Luengo" userId="dce7a0a311c28673" providerId="LiveId" clId="{E1C5C49E-3C98-46C8-ACBA-CDF568D692E2}" dt="2021-03-09T10:58:46.521" v="1959"/>
        <pc:sldMkLst>
          <pc:docMk/>
          <pc:sldMk cId="0" sldId="276"/>
        </pc:sldMkLst>
        <pc:spChg chg="mod">
          <ac:chgData name="Claudia Lavin Luengo" userId="dce7a0a311c28673" providerId="LiveId" clId="{E1C5C49E-3C98-46C8-ACBA-CDF568D692E2}" dt="2021-03-09T08:13:13.933" v="1634" actId="1076"/>
          <ac:spMkLst>
            <pc:docMk/>
            <pc:sldMk cId="0" sldId="276"/>
            <ac:spMk id="7" creationId="{00000000-0000-0000-0000-000000000000}"/>
          </ac:spMkLst>
        </pc:spChg>
        <pc:graphicFrameChg chg="add mod modGraphic">
          <ac:chgData name="Claudia Lavin Luengo" userId="dce7a0a311c28673" providerId="LiveId" clId="{E1C5C49E-3C98-46C8-ACBA-CDF568D692E2}" dt="2021-03-09T08:13:36.230" v="1638" actId="1076"/>
          <ac:graphicFrameMkLst>
            <pc:docMk/>
            <pc:sldMk cId="0" sldId="276"/>
            <ac:graphicFrameMk id="3" creationId="{3BC06BA0-2E71-4B5F-A42E-2C3A3897C54E}"/>
          </ac:graphicFrameMkLst>
        </pc:graphicFrameChg>
        <pc:graphicFrameChg chg="add modGraphic">
          <ac:chgData name="Claudia Lavin Luengo" userId="dce7a0a311c28673" providerId="LiveId" clId="{E1C5C49E-3C98-46C8-ACBA-CDF568D692E2}" dt="2021-03-09T08:13:39.032" v="1639" actId="27309"/>
          <ac:graphicFrameMkLst>
            <pc:docMk/>
            <pc:sldMk cId="0" sldId="276"/>
            <ac:graphicFrameMk id="6" creationId="{C587A609-C8CA-46B1-A567-AD53CE68A815}"/>
          </ac:graphicFrameMkLst>
        </pc:graphicFrameChg>
        <pc:graphicFrameChg chg="add mod modGraphic">
          <ac:chgData name="Claudia Lavin Luengo" userId="dce7a0a311c28673" providerId="LiveId" clId="{E1C5C49E-3C98-46C8-ACBA-CDF568D692E2}" dt="2021-03-09T08:13:49.952" v="1641" actId="1076"/>
          <ac:graphicFrameMkLst>
            <pc:docMk/>
            <pc:sldMk cId="0" sldId="276"/>
            <ac:graphicFrameMk id="9" creationId="{F9FCAB57-5954-4831-B09C-2DCCE477359B}"/>
          </ac:graphicFrameMkLst>
        </pc:graphicFrameChg>
      </pc:sldChg>
      <pc:sldChg chg="modSp mod ord modAnim">
        <pc:chgData name="Claudia Lavin Luengo" userId="dce7a0a311c28673" providerId="LiveId" clId="{E1C5C49E-3C98-46C8-ACBA-CDF568D692E2}" dt="2021-03-09T08:16:33.487" v="1659" actId="20577"/>
        <pc:sldMkLst>
          <pc:docMk/>
          <pc:sldMk cId="0" sldId="279"/>
        </pc:sldMkLst>
        <pc:spChg chg="mod">
          <ac:chgData name="Claudia Lavin Luengo" userId="dce7a0a311c28673" providerId="LiveId" clId="{E1C5C49E-3C98-46C8-ACBA-CDF568D692E2}" dt="2021-03-09T08:16:33.487" v="1659" actId="20577"/>
          <ac:spMkLst>
            <pc:docMk/>
            <pc:sldMk cId="0" sldId="279"/>
            <ac:spMk id="5" creationId="{00000000-0000-0000-0000-000000000000}"/>
          </ac:spMkLst>
        </pc:spChg>
      </pc:sldChg>
      <pc:sldChg chg="modSp mod modAnim">
        <pc:chgData name="Claudia Lavin Luengo" userId="dce7a0a311c28673" providerId="LiveId" clId="{E1C5C49E-3C98-46C8-ACBA-CDF568D692E2}" dt="2021-03-03T18:59:24.287" v="754" actId="20577"/>
        <pc:sldMkLst>
          <pc:docMk/>
          <pc:sldMk cId="0" sldId="284"/>
        </pc:sldMkLst>
        <pc:spChg chg="mod">
          <ac:chgData name="Claudia Lavin Luengo" userId="dce7a0a311c28673" providerId="LiveId" clId="{E1C5C49E-3C98-46C8-ACBA-CDF568D692E2}" dt="2021-03-03T18:52:49.650" v="549" actId="27636"/>
          <ac:spMkLst>
            <pc:docMk/>
            <pc:sldMk cId="0" sldId="284"/>
            <ac:spMk id="4" creationId="{00000000-0000-0000-0000-000000000000}"/>
          </ac:spMkLst>
        </pc:spChg>
        <pc:spChg chg="mod">
          <ac:chgData name="Claudia Lavin Luengo" userId="dce7a0a311c28673" providerId="LiveId" clId="{E1C5C49E-3C98-46C8-ACBA-CDF568D692E2}" dt="2021-03-03T18:59:24.287" v="754" actId="20577"/>
          <ac:spMkLst>
            <pc:docMk/>
            <pc:sldMk cId="0" sldId="284"/>
            <ac:spMk id="5" creationId="{00000000-0000-0000-0000-000000000000}"/>
          </ac:spMkLst>
        </pc:spChg>
      </pc:sldChg>
      <pc:sldChg chg="del">
        <pc:chgData name="Claudia Lavin Luengo" userId="dce7a0a311c28673" providerId="LiveId" clId="{E1C5C49E-3C98-46C8-ACBA-CDF568D692E2}" dt="2021-03-09T08:28:01.162" v="1913" actId="47"/>
        <pc:sldMkLst>
          <pc:docMk/>
          <pc:sldMk cId="1756619869" sldId="286"/>
        </pc:sldMkLst>
      </pc:sldChg>
      <pc:sldChg chg="addSp delSp modSp new mod ord modClrScheme chgLayout">
        <pc:chgData name="Claudia Lavin Luengo" userId="dce7a0a311c28673" providerId="LiveId" clId="{E1C5C49E-3C98-46C8-ACBA-CDF568D692E2}" dt="2021-03-03T18:58:13.339" v="611" actId="14100"/>
        <pc:sldMkLst>
          <pc:docMk/>
          <pc:sldMk cId="2154523652" sldId="287"/>
        </pc:sldMkLst>
        <pc:spChg chg="del mod">
          <ac:chgData name="Claudia Lavin Luengo" userId="dce7a0a311c28673" providerId="LiveId" clId="{E1C5C49E-3C98-46C8-ACBA-CDF568D692E2}" dt="2021-03-03T18:58:05.028" v="609" actId="700"/>
          <ac:spMkLst>
            <pc:docMk/>
            <pc:sldMk cId="2154523652" sldId="287"/>
            <ac:spMk id="2" creationId="{47BF6804-2180-4A1E-8F2F-29FF5559327A}"/>
          </ac:spMkLst>
        </pc:spChg>
        <pc:spChg chg="del">
          <ac:chgData name="Claudia Lavin Luengo" userId="dce7a0a311c28673" providerId="LiveId" clId="{E1C5C49E-3C98-46C8-ACBA-CDF568D692E2}" dt="2021-03-03T18:55:30.981" v="590" actId="931"/>
          <ac:spMkLst>
            <pc:docMk/>
            <pc:sldMk cId="2154523652" sldId="287"/>
            <ac:spMk id="3" creationId="{7B620FC0-9B5D-4CC5-94AE-24CE344A96B3}"/>
          </ac:spMkLst>
        </pc:spChg>
        <pc:picChg chg="add mod ord">
          <ac:chgData name="Claudia Lavin Luengo" userId="dce7a0a311c28673" providerId="LiveId" clId="{E1C5C49E-3C98-46C8-ACBA-CDF568D692E2}" dt="2021-03-03T18:58:13.339" v="611" actId="14100"/>
          <ac:picMkLst>
            <pc:docMk/>
            <pc:sldMk cId="2154523652" sldId="287"/>
            <ac:picMk id="5" creationId="{D226EB68-A35A-48B7-BE1F-4ACB3AA64DAC}"/>
          </ac:picMkLst>
        </pc:picChg>
      </pc:sldChg>
      <pc:sldChg chg="addSp delSp modSp new mod modClrScheme chgLayout">
        <pc:chgData name="Claudia Lavin Luengo" userId="dce7a0a311c28673" providerId="LiveId" clId="{E1C5C49E-3C98-46C8-ACBA-CDF568D692E2}" dt="2021-03-09T08:26:15.365" v="1912" actId="20577"/>
        <pc:sldMkLst>
          <pc:docMk/>
          <pc:sldMk cId="1998777698" sldId="288"/>
        </pc:sldMkLst>
        <pc:spChg chg="mod ord">
          <ac:chgData name="Claudia Lavin Luengo" userId="dce7a0a311c28673" providerId="LiveId" clId="{E1C5C49E-3C98-46C8-ACBA-CDF568D692E2}" dt="2021-03-03T19:03:06.294" v="1227" actId="700"/>
          <ac:spMkLst>
            <pc:docMk/>
            <pc:sldMk cId="1998777698" sldId="288"/>
            <ac:spMk id="2" creationId="{9197E482-C1E9-488B-A3BC-CB8D2D2AE93A}"/>
          </ac:spMkLst>
        </pc:spChg>
        <pc:spChg chg="mod ord">
          <ac:chgData name="Claudia Lavin Luengo" userId="dce7a0a311c28673" providerId="LiveId" clId="{E1C5C49E-3C98-46C8-ACBA-CDF568D692E2}" dt="2021-03-09T08:26:15.365" v="1912" actId="20577"/>
          <ac:spMkLst>
            <pc:docMk/>
            <pc:sldMk cId="1998777698" sldId="288"/>
            <ac:spMk id="3" creationId="{1FD10FFC-5776-436F-949B-6C6D0161A6EC}"/>
          </ac:spMkLst>
        </pc:spChg>
        <pc:spChg chg="add del mod ord">
          <ac:chgData name="Claudia Lavin Luengo" userId="dce7a0a311c28673" providerId="LiveId" clId="{E1C5C49E-3C98-46C8-ACBA-CDF568D692E2}" dt="2021-03-03T19:05:16.257" v="1405" actId="478"/>
          <ac:spMkLst>
            <pc:docMk/>
            <pc:sldMk cId="1998777698" sldId="288"/>
            <ac:spMk id="4" creationId="{DBA4499D-46D6-4C86-86EF-57D9A045F30C}"/>
          </ac:spMkLst>
        </pc:spChg>
      </pc:sldChg>
      <pc:sldChg chg="modSp new mod">
        <pc:chgData name="Claudia Lavin Luengo" userId="dce7a0a311c28673" providerId="LiveId" clId="{E1C5C49E-3C98-46C8-ACBA-CDF568D692E2}" dt="2021-03-08T09:21:39.140" v="1494" actId="2711"/>
        <pc:sldMkLst>
          <pc:docMk/>
          <pc:sldMk cId="3271811882" sldId="289"/>
        </pc:sldMkLst>
        <pc:spChg chg="mod">
          <ac:chgData name="Claudia Lavin Luengo" userId="dce7a0a311c28673" providerId="LiveId" clId="{E1C5C49E-3C98-46C8-ACBA-CDF568D692E2}" dt="2021-03-08T09:21:39.140" v="1494" actId="2711"/>
          <ac:spMkLst>
            <pc:docMk/>
            <pc:sldMk cId="3271811882" sldId="289"/>
            <ac:spMk id="2" creationId="{1CF233BC-139E-4990-9D76-F5094D790264}"/>
          </ac:spMkLst>
        </pc:spChg>
      </pc:sldChg>
      <pc:sldChg chg="addSp modSp new mod ord">
        <pc:chgData name="Claudia Lavin Luengo" userId="dce7a0a311c28673" providerId="LiveId" clId="{E1C5C49E-3C98-46C8-ACBA-CDF568D692E2}" dt="2021-03-08T09:32:04.820" v="1557" actId="20577"/>
        <pc:sldMkLst>
          <pc:docMk/>
          <pc:sldMk cId="890378770" sldId="290"/>
        </pc:sldMkLst>
        <pc:spChg chg="mod">
          <ac:chgData name="Claudia Lavin Luengo" userId="dce7a0a311c28673" providerId="LiveId" clId="{E1C5C49E-3C98-46C8-ACBA-CDF568D692E2}" dt="2021-03-08T09:30:25.448" v="1555" actId="20577"/>
          <ac:spMkLst>
            <pc:docMk/>
            <pc:sldMk cId="890378770" sldId="290"/>
            <ac:spMk id="2" creationId="{82239FDC-CE50-46EE-90EC-99DEDC823700}"/>
          </ac:spMkLst>
        </pc:spChg>
        <pc:spChg chg="add mod">
          <ac:chgData name="Claudia Lavin Luengo" userId="dce7a0a311c28673" providerId="LiveId" clId="{E1C5C49E-3C98-46C8-ACBA-CDF568D692E2}" dt="2021-03-08T09:32:04.820" v="1557" actId="20577"/>
          <ac:spMkLst>
            <pc:docMk/>
            <pc:sldMk cId="890378770" sldId="290"/>
            <ac:spMk id="4" creationId="{82A01E30-E049-49B2-BED3-C36D5498FF40}"/>
          </ac:spMkLst>
        </pc:spChg>
      </pc:sldChg>
      <pc:sldChg chg="addSp delSp modSp new mod modClrScheme chgLayout">
        <pc:chgData name="Claudia Lavin Luengo" userId="dce7a0a311c28673" providerId="LiveId" clId="{E1C5C49E-3C98-46C8-ACBA-CDF568D692E2}" dt="2021-03-09T08:15:47.017" v="1648" actId="20577"/>
        <pc:sldMkLst>
          <pc:docMk/>
          <pc:sldMk cId="1906917854" sldId="291"/>
        </pc:sldMkLst>
        <pc:spChg chg="del">
          <ac:chgData name="Claudia Lavin Luengo" userId="dce7a0a311c28673" providerId="LiveId" clId="{E1C5C49E-3C98-46C8-ACBA-CDF568D692E2}" dt="2021-03-08T16:56:59.934" v="1560" actId="700"/>
          <ac:spMkLst>
            <pc:docMk/>
            <pc:sldMk cId="1906917854" sldId="291"/>
            <ac:spMk id="2" creationId="{997D17F0-105F-419A-8E33-64A4C2FEF957}"/>
          </ac:spMkLst>
        </pc:spChg>
        <pc:spChg chg="del">
          <ac:chgData name="Claudia Lavin Luengo" userId="dce7a0a311c28673" providerId="LiveId" clId="{E1C5C49E-3C98-46C8-ACBA-CDF568D692E2}" dt="2021-03-08T16:56:59.934" v="1560" actId="700"/>
          <ac:spMkLst>
            <pc:docMk/>
            <pc:sldMk cId="1906917854" sldId="291"/>
            <ac:spMk id="3" creationId="{21D259D3-8E7F-49FE-A382-2B5570183EE4}"/>
          </ac:spMkLst>
        </pc:spChg>
        <pc:spChg chg="add mod">
          <ac:chgData name="Claudia Lavin Luengo" userId="dce7a0a311c28673" providerId="LiveId" clId="{E1C5C49E-3C98-46C8-ACBA-CDF568D692E2}" dt="2021-03-09T08:15:47.017" v="1648" actId="20577"/>
          <ac:spMkLst>
            <pc:docMk/>
            <pc:sldMk cId="1906917854" sldId="291"/>
            <ac:spMk id="5" creationId="{868B1E53-AB20-4957-A901-A43496105A9F}"/>
          </ac:spMkLst>
        </pc:spChg>
      </pc:sldChg>
      <pc:sldChg chg="addSp delSp modSp add mod ord">
        <pc:chgData name="Claudia Lavin Luengo" userId="dce7a0a311c28673" providerId="LiveId" clId="{E1C5C49E-3C98-46C8-ACBA-CDF568D692E2}" dt="2021-03-09T08:13:24.180" v="1635" actId="478"/>
        <pc:sldMkLst>
          <pc:docMk/>
          <pc:sldMk cId="536163708" sldId="292"/>
        </pc:sldMkLst>
        <pc:spChg chg="mod">
          <ac:chgData name="Claudia Lavin Luengo" userId="dce7a0a311c28673" providerId="LiveId" clId="{E1C5C49E-3C98-46C8-ACBA-CDF568D692E2}" dt="2021-03-09T08:12:40.840" v="1628" actId="1076"/>
          <ac:spMkLst>
            <pc:docMk/>
            <pc:sldMk cId="536163708" sldId="292"/>
            <ac:spMk id="5" creationId="{868B1E53-AB20-4957-A901-A43496105A9F}"/>
          </ac:spMkLst>
        </pc:spChg>
        <pc:graphicFrameChg chg="add del modGraphic">
          <ac:chgData name="Claudia Lavin Luengo" userId="dce7a0a311c28673" providerId="LiveId" clId="{E1C5C49E-3C98-46C8-ACBA-CDF568D692E2}" dt="2021-03-09T08:13:24.180" v="1635" actId="478"/>
          <ac:graphicFrameMkLst>
            <pc:docMk/>
            <pc:sldMk cId="536163708" sldId="292"/>
            <ac:graphicFrameMk id="3" creationId="{479DBABF-50A5-409B-AECE-F78BE263AFFC}"/>
          </ac:graphicFrameMkLst>
        </pc:graphicFrameChg>
      </pc:sldChg>
      <pc:sldChg chg="modSp add mod">
        <pc:chgData name="Claudia Lavin Luengo" userId="dce7a0a311c28673" providerId="LiveId" clId="{E1C5C49E-3C98-46C8-ACBA-CDF568D692E2}" dt="2021-03-09T08:11:45.583" v="1627" actId="20577"/>
        <pc:sldMkLst>
          <pc:docMk/>
          <pc:sldMk cId="1306616843" sldId="293"/>
        </pc:sldMkLst>
        <pc:spChg chg="mod">
          <ac:chgData name="Claudia Lavin Luengo" userId="dce7a0a311c28673" providerId="LiveId" clId="{E1C5C49E-3C98-46C8-ACBA-CDF568D692E2}" dt="2021-03-09T08:11:45.583" v="1627" actId="20577"/>
          <ac:spMkLst>
            <pc:docMk/>
            <pc:sldMk cId="1306616843" sldId="293"/>
            <ac:spMk id="5" creationId="{868B1E53-AB20-4957-A901-A43496105A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E5DB1-E1D0-4F8A-B707-59735C181679}" type="datetimeFigureOut">
              <a:rPr lang="nl-NL" smtClean="0"/>
              <a:t>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24EB0-C3A5-4334-AD86-97FC6C6F6E92}" type="slidenum">
              <a:rPr lang="nl-NL" smtClean="0"/>
              <a:t>‹nr.›</a:t>
            </a:fld>
            <a:endParaRPr lang="nl-NL"/>
          </a:p>
        </p:txBody>
      </p:sp>
    </p:spTree>
    <p:extLst>
      <p:ext uri="{BB962C8B-B14F-4D97-AF65-F5344CB8AC3E}">
        <p14:creationId xmlns:p14="http://schemas.microsoft.com/office/powerpoint/2010/main" val="118661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Wat is verlies?</a:t>
            </a:r>
          </a:p>
          <a:p>
            <a:endParaRPr lang="nl-NL" dirty="0"/>
          </a:p>
        </p:txBody>
      </p:sp>
      <p:sp>
        <p:nvSpPr>
          <p:cNvPr id="4" name="Tijdelijke aanduiding voor dianummer 3"/>
          <p:cNvSpPr>
            <a:spLocks noGrp="1"/>
          </p:cNvSpPr>
          <p:nvPr>
            <p:ph type="sldNum" sz="quarter" idx="10"/>
          </p:nvPr>
        </p:nvSpPr>
        <p:spPr/>
        <p:txBody>
          <a:bodyPr/>
          <a:lstStyle/>
          <a:p>
            <a:fld id="{C9D44F3C-21F8-4E5C-85DE-9CA6A122C9AB}" type="slidenum">
              <a:rPr lang="nl-NL" smtClean="0"/>
              <a:t>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latin typeface="+mn-lt"/>
                <a:ea typeface="+mn-ea"/>
                <a:cs typeface="+mn-cs"/>
              </a:rPr>
              <a:t> </a:t>
            </a:r>
            <a:r>
              <a:rPr lang="nl-NL" sz="1200" b="1" kern="1200" dirty="0">
                <a:solidFill>
                  <a:schemeClr val="tx1"/>
                </a:solidFill>
                <a:latin typeface="+mn-lt"/>
                <a:ea typeface="+mn-ea"/>
                <a:cs typeface="+mn-cs"/>
              </a:rPr>
              <a:t>Vormen van verlies binnen kindspoor</a:t>
            </a:r>
            <a:endParaRPr lang="nl-NL" sz="1200" kern="1200" dirty="0">
              <a:solidFill>
                <a:schemeClr val="tx1"/>
              </a:solidFill>
              <a:latin typeface="+mn-lt"/>
              <a:ea typeface="+mn-ea"/>
              <a:cs typeface="+mn-cs"/>
            </a:endParaRPr>
          </a:p>
          <a:p>
            <a:pPr lvl="0"/>
            <a:r>
              <a:rPr lang="nl-NL" sz="1200" kern="1200" dirty="0">
                <a:solidFill>
                  <a:schemeClr val="tx1"/>
                </a:solidFill>
                <a:latin typeface="+mn-lt"/>
                <a:ea typeface="+mn-ea"/>
                <a:cs typeface="+mn-cs"/>
              </a:rPr>
              <a:t>Scheiding van de ouders</a:t>
            </a:r>
          </a:p>
          <a:p>
            <a:pPr lvl="0"/>
            <a:r>
              <a:rPr lang="nl-NL" sz="1200" kern="1200" dirty="0">
                <a:solidFill>
                  <a:schemeClr val="tx1"/>
                </a:solidFill>
                <a:latin typeface="+mn-lt"/>
                <a:ea typeface="+mn-ea"/>
                <a:cs typeface="+mn-cs"/>
              </a:rPr>
              <a:t>Scheiding van familie leden/ broers, zussen, opa’s , oma’s etc.</a:t>
            </a:r>
          </a:p>
          <a:p>
            <a:pPr lvl="0"/>
            <a:r>
              <a:rPr lang="nl-NL" sz="1200" kern="1200" dirty="0">
                <a:solidFill>
                  <a:schemeClr val="tx1"/>
                </a:solidFill>
                <a:latin typeface="+mn-lt"/>
                <a:ea typeface="+mn-ea"/>
                <a:cs typeface="+mn-cs"/>
              </a:rPr>
              <a:t>Afscheid van huidige school, buurt, vriendjes, vriendinnetjes, huisdieren</a:t>
            </a:r>
          </a:p>
          <a:p>
            <a:pPr lvl="0"/>
            <a:r>
              <a:rPr lang="nl-NL" sz="1200" kern="1200" dirty="0">
                <a:solidFill>
                  <a:schemeClr val="tx1"/>
                </a:solidFill>
                <a:latin typeface="+mn-lt"/>
                <a:ea typeface="+mn-ea"/>
                <a:cs typeface="+mn-cs"/>
              </a:rPr>
              <a:t>Zien 1 van de ander ouders tijden niet</a:t>
            </a:r>
          </a:p>
          <a:p>
            <a:pPr lvl="0"/>
            <a:r>
              <a:rPr lang="nl-NL" sz="1200" kern="1200" dirty="0">
                <a:solidFill>
                  <a:schemeClr val="tx1"/>
                </a:solidFill>
                <a:latin typeface="+mn-lt"/>
                <a:ea typeface="+mn-ea"/>
                <a:cs typeface="+mn-cs"/>
              </a:rPr>
              <a:t>Emotionele afwezigheid va n ouders (emotioneel niet beschikbaar)</a:t>
            </a:r>
          </a:p>
          <a:p>
            <a:pPr lvl="0"/>
            <a:r>
              <a:rPr lang="nl-NL" sz="1200" kern="1200" dirty="0">
                <a:solidFill>
                  <a:schemeClr val="tx1"/>
                </a:solidFill>
                <a:latin typeface="+mn-lt"/>
                <a:ea typeface="+mn-ea"/>
                <a:cs typeface="+mn-cs"/>
              </a:rPr>
              <a:t>Diagnostiek</a:t>
            </a:r>
          </a:p>
          <a:p>
            <a:pPr lvl="0"/>
            <a:r>
              <a:rPr lang="nl-NL" sz="1200" kern="1200" dirty="0">
                <a:solidFill>
                  <a:schemeClr val="tx1"/>
                </a:solidFill>
                <a:latin typeface="+mn-lt"/>
                <a:ea typeface="+mn-ea"/>
                <a:cs typeface="+mn-cs"/>
              </a:rPr>
              <a:t>Rouw </a:t>
            </a:r>
            <a:r>
              <a:rPr lang="nl-NL" sz="1200" kern="1200" dirty="0" err="1">
                <a:solidFill>
                  <a:schemeClr val="tx1"/>
                </a:solidFill>
                <a:latin typeface="+mn-lt"/>
                <a:ea typeface="+mn-ea"/>
                <a:cs typeface="+mn-cs"/>
              </a:rPr>
              <a:t>mbt</a:t>
            </a:r>
            <a:r>
              <a:rPr lang="nl-NL" sz="1200" kern="1200" dirty="0">
                <a:solidFill>
                  <a:schemeClr val="tx1"/>
                </a:solidFill>
                <a:latin typeface="+mn-lt"/>
                <a:ea typeface="+mn-ea"/>
                <a:cs typeface="+mn-cs"/>
              </a:rPr>
              <a:t> toekomst beeld</a:t>
            </a:r>
          </a:p>
          <a:p>
            <a:pPr lvl="0"/>
            <a:r>
              <a:rPr lang="nl-NL" sz="1200" kern="1200" dirty="0">
                <a:solidFill>
                  <a:schemeClr val="tx1"/>
                </a:solidFill>
                <a:latin typeface="+mn-lt"/>
                <a:ea typeface="+mn-ea"/>
                <a:cs typeface="+mn-cs"/>
              </a:rPr>
              <a:t>Vertrouwde omgeving</a:t>
            </a:r>
          </a:p>
          <a:p>
            <a:pPr lvl="0"/>
            <a:r>
              <a:rPr lang="nl-NL" sz="1200" kern="1200" dirty="0">
                <a:solidFill>
                  <a:schemeClr val="tx1"/>
                </a:solidFill>
                <a:latin typeface="+mn-lt"/>
                <a:ea typeface="+mn-ea"/>
                <a:cs typeface="+mn-cs"/>
              </a:rPr>
              <a:t>Verlies van identiteit</a:t>
            </a:r>
          </a:p>
          <a:p>
            <a:endParaRPr lang="nl-NL" dirty="0"/>
          </a:p>
        </p:txBody>
      </p:sp>
      <p:sp>
        <p:nvSpPr>
          <p:cNvPr id="4" name="Tijdelijke aanduiding voor dianummer 3"/>
          <p:cNvSpPr>
            <a:spLocks noGrp="1"/>
          </p:cNvSpPr>
          <p:nvPr>
            <p:ph type="sldNum" sz="quarter" idx="10"/>
          </p:nvPr>
        </p:nvSpPr>
        <p:spPr/>
        <p:txBody>
          <a:bodyPr/>
          <a:lstStyle/>
          <a:p>
            <a:fld id="{C9D44F3C-21F8-4E5C-85DE-9CA6A122C9AB}" type="slidenum">
              <a:rPr lang="nl-NL" smtClean="0"/>
              <a:t>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9D44F3C-21F8-4E5C-85DE-9CA6A122C9AB}" type="slidenum">
              <a:rPr lang="nl-NL" smtClean="0"/>
              <a:t>13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0531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1690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a:t>Klik om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97841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a:t>Klik om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0829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2182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3203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5652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24903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0256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1764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8598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334401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8796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8254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7671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A54C80-263E-416B-A8E0-580EDEADCBDC}"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144252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0213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3/10/2021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676470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rDUf9TLLCX4&amp;t=6s" TargetMode="External"/><Relationship Id="rId2" Type="http://schemas.openxmlformats.org/officeDocument/2006/relationships/slideLayout" Target="../slideLayouts/slideLayout9.xml"/><Relationship Id="rId1" Type="http://schemas.openxmlformats.org/officeDocument/2006/relationships/video" Target="https://www.youtube.com/embed/rDUf9TLLCX4?feature=oembed" TargetMode="Externa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praktijklavin.frl" TargetMode="External"/><Relationship Id="rId2" Type="http://schemas.openxmlformats.org/officeDocument/2006/relationships/hyperlink" Target="http://www.praktijklavin.frl/" TargetMode="Externa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fYVF2-5Daws&amp;t=17s" TargetMode="External"/><Relationship Id="rId2" Type="http://schemas.openxmlformats.org/officeDocument/2006/relationships/hyperlink" Target="https://www.nrc.nl/nieuws/2021/02/18/nu-rouwen-we-allemaal-a4032212?fbclid=IwAR0CD9anSO7qHuDY4yLci3Oweq-N1DdAAxCb6UP8i_YSXC7e22C5nk41fDI" TargetMode="External"/><Relationship Id="rId1" Type="http://schemas.openxmlformats.org/officeDocument/2006/relationships/slideLayout" Target="../slideLayouts/slideLayout4.xml"/><Relationship Id="rId4" Type="http://schemas.openxmlformats.org/officeDocument/2006/relationships/hyperlink" Target="http://www.in-de-wolken.n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8.xm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5C7A98-B0D7-4691-8133-1E9F8D29FEDE}"/>
              </a:ext>
            </a:extLst>
          </p:cNvPr>
          <p:cNvSpPr>
            <a:spLocks noGrp="1"/>
          </p:cNvSpPr>
          <p:nvPr>
            <p:ph type="ctrTitle"/>
          </p:nvPr>
        </p:nvSpPr>
        <p:spPr>
          <a:xfrm>
            <a:off x="1507066" y="991644"/>
            <a:ext cx="5698067" cy="4479852"/>
          </a:xfrm>
        </p:spPr>
        <p:txBody>
          <a:bodyPr anchor="ctr">
            <a:normAutofit/>
          </a:bodyPr>
          <a:lstStyle/>
          <a:p>
            <a:r>
              <a:rPr lang="nl-NL" dirty="0"/>
              <a:t>Verlies en Rouw</a:t>
            </a:r>
            <a:br>
              <a:rPr lang="nl-NL" dirty="0"/>
            </a:br>
            <a:br>
              <a:rPr lang="nl-NL" dirty="0"/>
            </a:br>
            <a:r>
              <a:rPr lang="nl-NL" sz="1800" dirty="0">
                <a:solidFill>
                  <a:srgbClr val="0070C0"/>
                </a:solidFill>
              </a:rPr>
              <a:t>Friesland College</a:t>
            </a:r>
            <a:br>
              <a:rPr lang="nl-NL" sz="1800" dirty="0">
                <a:solidFill>
                  <a:srgbClr val="0070C0"/>
                </a:solidFill>
              </a:rPr>
            </a:br>
            <a:r>
              <a:rPr lang="nl-NL" sz="1800" dirty="0">
                <a:solidFill>
                  <a:srgbClr val="0070C0"/>
                </a:solidFill>
              </a:rPr>
              <a:t>keuzemodule jeugd en opvoedhulp </a:t>
            </a:r>
            <a:br>
              <a:rPr lang="nl-NL" sz="1800" dirty="0">
                <a:solidFill>
                  <a:srgbClr val="0070C0"/>
                </a:solidFill>
              </a:rPr>
            </a:br>
            <a:r>
              <a:rPr lang="nl-NL" sz="1800" dirty="0">
                <a:solidFill>
                  <a:srgbClr val="0070C0"/>
                </a:solidFill>
              </a:rPr>
              <a:t>maart 2021</a:t>
            </a:r>
          </a:p>
        </p:txBody>
      </p:sp>
      <p:sp>
        <p:nvSpPr>
          <p:cNvPr id="3" name="Ondertitel 2">
            <a:extLst>
              <a:ext uri="{FF2B5EF4-FFF2-40B4-BE49-F238E27FC236}">
                <a16:creationId xmlns:a16="http://schemas.microsoft.com/office/drawing/2014/main" id="{B573E579-E966-4A65-8148-05C88933A90B}"/>
              </a:ext>
            </a:extLst>
          </p:cNvPr>
          <p:cNvSpPr>
            <a:spLocks noGrp="1"/>
          </p:cNvSpPr>
          <p:nvPr>
            <p:ph type="subTitle" idx="1"/>
          </p:nvPr>
        </p:nvSpPr>
        <p:spPr>
          <a:xfrm>
            <a:off x="7871971" y="999460"/>
            <a:ext cx="3123620" cy="4479852"/>
          </a:xfrm>
        </p:spPr>
        <p:txBody>
          <a:bodyPr anchor="ctr">
            <a:normAutofit/>
          </a:bodyPr>
          <a:lstStyle/>
          <a:p>
            <a:pPr algn="l"/>
            <a:r>
              <a:rPr lang="nl-NL" dirty="0"/>
              <a:t>Bij kinderen en jongvolwassenen</a:t>
            </a:r>
          </a:p>
        </p:txBody>
      </p:sp>
      <p:pic>
        <p:nvPicPr>
          <p:cNvPr id="7" name="Afbeelding 6">
            <a:extLst>
              <a:ext uri="{FF2B5EF4-FFF2-40B4-BE49-F238E27FC236}">
                <a16:creationId xmlns:a16="http://schemas.microsoft.com/office/drawing/2014/main" id="{43E6E992-035E-41B1-A956-5CA099D8999C}"/>
              </a:ext>
            </a:extLst>
          </p:cNvPr>
          <p:cNvPicPr>
            <a:picLocks noChangeAspect="1"/>
          </p:cNvPicPr>
          <p:nvPr/>
        </p:nvPicPr>
        <p:blipFill>
          <a:blip r:embed="rId2"/>
          <a:stretch>
            <a:fillRect/>
          </a:stretch>
        </p:blipFill>
        <p:spPr>
          <a:xfrm>
            <a:off x="6938603" y="4024923"/>
            <a:ext cx="4005817" cy="2833076"/>
          </a:xfrm>
          <a:prstGeom prst="rect">
            <a:avLst/>
          </a:prstGeom>
        </p:spPr>
      </p:pic>
    </p:spTree>
    <p:extLst>
      <p:ext uri="{BB962C8B-B14F-4D97-AF65-F5344CB8AC3E}">
        <p14:creationId xmlns:p14="http://schemas.microsoft.com/office/powerpoint/2010/main" val="301180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68B1E53-AB20-4957-A901-A43496105A9F}"/>
              </a:ext>
            </a:extLst>
          </p:cNvPr>
          <p:cNvSpPr txBox="1"/>
          <p:nvPr/>
        </p:nvSpPr>
        <p:spPr>
          <a:xfrm>
            <a:off x="1891323" y="1951112"/>
            <a:ext cx="8065477" cy="1600438"/>
          </a:xfrm>
          <a:prstGeom prst="rect">
            <a:avLst/>
          </a:prstGeom>
          <a:noFill/>
        </p:spPr>
        <p:txBody>
          <a:bodyPr wrap="square">
            <a:spAutoFit/>
          </a:bodyPr>
          <a:lstStyle/>
          <a:p>
            <a:endParaRPr lang="nl-NL" dirty="0"/>
          </a:p>
          <a:p>
            <a:r>
              <a:rPr lang="nl-NL" sz="4000" dirty="0">
                <a:solidFill>
                  <a:schemeClr val="accent6">
                    <a:lumMod val="50000"/>
                  </a:schemeClr>
                </a:solidFill>
                <a:latin typeface="Arial" panose="020B0604020202020204" pitchFamily="34" charset="0"/>
                <a:cs typeface="Arial" panose="020B0604020202020204" pitchFamily="34" charset="0"/>
              </a:rPr>
              <a:t>“rouw als prijskaartje voor hechting”</a:t>
            </a:r>
          </a:p>
        </p:txBody>
      </p:sp>
    </p:spTree>
    <p:extLst>
      <p:ext uri="{BB962C8B-B14F-4D97-AF65-F5344CB8AC3E}">
        <p14:creationId xmlns:p14="http://schemas.microsoft.com/office/powerpoint/2010/main" val="130661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B1966FD-B85D-4F4F-BCBC-364AB60F5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666" y="1385740"/>
            <a:ext cx="7219444" cy="507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68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39FDC-CE50-46EE-90EC-99DEDC823700}"/>
              </a:ext>
            </a:extLst>
          </p:cNvPr>
          <p:cNvSpPr>
            <a:spLocks noGrp="1"/>
          </p:cNvSpPr>
          <p:nvPr>
            <p:ph type="title"/>
          </p:nvPr>
        </p:nvSpPr>
        <p:spPr>
          <a:xfrm>
            <a:off x="1154954" y="973667"/>
            <a:ext cx="8761413" cy="2269717"/>
          </a:xfrm>
        </p:spPr>
        <p:txBody>
          <a:bodyPr/>
          <a:lstStyle/>
          <a:p>
            <a:r>
              <a:rPr lang="nl-NL" dirty="0"/>
              <a:t>Herken de rouw </a:t>
            </a:r>
            <a:br>
              <a:rPr lang="nl-NL" dirty="0"/>
            </a:br>
            <a:r>
              <a:rPr lang="nl-NL" sz="2000" dirty="0" err="1">
                <a:solidFill>
                  <a:schemeClr val="tx1"/>
                </a:solidFill>
                <a:latin typeface="Arial" panose="020B0604020202020204" pitchFamily="34" charset="0"/>
                <a:cs typeface="Arial" panose="020B0604020202020204" pitchFamily="34" charset="0"/>
              </a:rPr>
              <a:t>Rouw</a:t>
            </a:r>
            <a:r>
              <a:rPr lang="nl-NL" sz="2000" dirty="0">
                <a:solidFill>
                  <a:schemeClr val="tx1"/>
                </a:solidFill>
                <a:latin typeface="Arial" panose="020B0604020202020204" pitchFamily="34" charset="0"/>
                <a:cs typeface="Arial" panose="020B0604020202020204" pitchFamily="34" charset="0"/>
              </a:rPr>
              <a:t> </a:t>
            </a:r>
            <a:r>
              <a:rPr kumimoji="0" lang="nl-NL" altLang="nl-NL" sz="24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dringt door tot in alle gebieden van het leven...</a:t>
            </a:r>
            <a:br>
              <a:rPr kumimoji="0" lang="nl-NL" altLang="nl-NL"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br>
              <a:rPr lang="nl-NL" dirty="0"/>
            </a:br>
            <a:endParaRPr lang="nl-NL" dirty="0"/>
          </a:p>
        </p:txBody>
      </p:sp>
      <p:sp>
        <p:nvSpPr>
          <p:cNvPr id="4" name="Tekstvak 3">
            <a:extLst>
              <a:ext uri="{FF2B5EF4-FFF2-40B4-BE49-F238E27FC236}">
                <a16:creationId xmlns:a16="http://schemas.microsoft.com/office/drawing/2014/main" id="{82A01E30-E049-49B2-BED3-C36D5498FF40}"/>
              </a:ext>
            </a:extLst>
          </p:cNvPr>
          <p:cNvSpPr txBox="1"/>
          <p:nvPr/>
        </p:nvSpPr>
        <p:spPr>
          <a:xfrm>
            <a:off x="1154954" y="2952262"/>
            <a:ext cx="9269047"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Emotionele reacties en gevoelens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De rouwende kan door heftige emoties overvallen worden op een wijze die hij niet van zichzelf kent. Naast verdriet en somberheid kunnen angst, agressie, schuld, verwarring voorkomen als ook positieve gevoelens zoals opluchting en dankbaarheid.</a:t>
            </a:r>
            <a:endParaRPr kumimoji="0" lang="nl-NL" altLang="nl-NL"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Lichamelijke reacties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Spanningsklachten, veranderde eetlust en vermindering van het concentratievermogen komen veelvuldig voor net als lichamelijk vermoeidheid, lusteloosheid en slaapstoornissen.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Veranderde behoeften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De behoefte aan intimiteit met anderen, al dan niet seksueel, kan veranderen.</a:t>
            </a:r>
          </a:p>
        </p:txBody>
      </p:sp>
    </p:spTree>
    <p:extLst>
      <p:ext uri="{BB962C8B-B14F-4D97-AF65-F5344CB8AC3E}">
        <p14:creationId xmlns:p14="http://schemas.microsoft.com/office/powerpoint/2010/main" val="89037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(H)erken de rouw </a:t>
            </a:r>
            <a:br>
              <a:rPr lang="nl-NL" dirty="0"/>
            </a:br>
            <a:endParaRPr lang="nl-NL" dirty="0"/>
          </a:p>
        </p:txBody>
      </p:sp>
      <p:sp>
        <p:nvSpPr>
          <p:cNvPr id="3" name="Tijdelijke aanduiding voor inhoud 2"/>
          <p:cNvSpPr>
            <a:spLocks noGrp="1"/>
          </p:cNvSpPr>
          <p:nvPr>
            <p:ph idx="1"/>
          </p:nvPr>
        </p:nvSpPr>
        <p:spPr>
          <a:xfrm>
            <a:off x="1981200" y="2348880"/>
            <a:ext cx="8229600" cy="1944216"/>
          </a:xfrm>
        </p:spPr>
        <p:txBody>
          <a:bodyPr>
            <a:normAutofit/>
          </a:bodyPr>
          <a:lstStyle/>
          <a:p>
            <a:r>
              <a:rPr lang="nl-NL" dirty="0"/>
              <a:t>Veel is normaal in rouw</a:t>
            </a:r>
          </a:p>
          <a:p>
            <a:r>
              <a:rPr lang="nl-NL" dirty="0"/>
              <a:t>Rouwen is hard werken</a:t>
            </a:r>
          </a:p>
          <a:p>
            <a:r>
              <a:rPr lang="nl-NL" dirty="0"/>
              <a:t>Terugvallen is normaal</a:t>
            </a:r>
          </a:p>
          <a:p>
            <a:r>
              <a:rPr lang="nl-NL" dirty="0"/>
              <a:t>Rouw kan een leven lang duren, het verlies blijft. </a:t>
            </a:r>
          </a:p>
          <a:p>
            <a:endParaRPr lang="nl-NL" dirty="0"/>
          </a:p>
        </p:txBody>
      </p:sp>
      <p:sp>
        <p:nvSpPr>
          <p:cNvPr id="6" name="Tekstvak 5"/>
          <p:cNvSpPr txBox="1"/>
          <p:nvPr/>
        </p:nvSpPr>
        <p:spPr>
          <a:xfrm>
            <a:off x="2423592" y="4653136"/>
            <a:ext cx="7272808" cy="1477328"/>
          </a:xfrm>
          <a:prstGeom prst="rect">
            <a:avLst/>
          </a:prstGeom>
          <a:noFill/>
        </p:spPr>
        <p:txBody>
          <a:bodyPr wrap="square" rtlCol="0">
            <a:spAutoFit/>
          </a:bodyPr>
          <a:lstStyle/>
          <a:p>
            <a:r>
              <a:rPr lang="nl-NL" dirty="0"/>
              <a:t>Intensiteit</a:t>
            </a:r>
          </a:p>
          <a:p>
            <a:r>
              <a:rPr lang="nl-NL" dirty="0"/>
              <a:t>Relatie tot</a:t>
            </a:r>
          </a:p>
          <a:p>
            <a:r>
              <a:rPr lang="nl-NL" dirty="0"/>
              <a:t>Eigen karakter</a:t>
            </a:r>
          </a:p>
          <a:p>
            <a:r>
              <a:rPr lang="nl-NL" dirty="0"/>
              <a:t>Omstandigheden</a:t>
            </a:r>
          </a:p>
          <a:p>
            <a:endParaRPr lang="nl-NL" dirty="0"/>
          </a:p>
        </p:txBody>
      </p:sp>
      <p:sp>
        <p:nvSpPr>
          <p:cNvPr id="4" name="Rectangle 1">
            <a:extLst>
              <a:ext uri="{FF2B5EF4-FFF2-40B4-BE49-F238E27FC236}">
                <a16:creationId xmlns:a16="http://schemas.microsoft.com/office/drawing/2014/main" id="{8CAF39E4-58C0-4E1E-BE89-CD72C3189B6A}"/>
              </a:ext>
            </a:extLst>
          </p:cNvPr>
          <p:cNvSpPr>
            <a:spLocks noChangeArrowheads="1"/>
          </p:cNvSpPr>
          <p:nvPr/>
        </p:nvSpPr>
        <p:spPr bwMode="auto">
          <a:xfrm>
            <a:off x="0" y="66063"/>
            <a:ext cx="256464" cy="3250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20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33BC-139E-4990-9D76-F5094D790264}"/>
              </a:ext>
            </a:extLst>
          </p:cNvPr>
          <p:cNvSpPr>
            <a:spLocks noGrp="1"/>
          </p:cNvSpPr>
          <p:nvPr>
            <p:ph type="title"/>
          </p:nvPr>
        </p:nvSpPr>
        <p:spPr>
          <a:xfrm>
            <a:off x="1569169" y="3677791"/>
            <a:ext cx="8761413" cy="706964"/>
          </a:xfrm>
        </p:spPr>
        <p:txBody>
          <a:bodyPr/>
          <a:lstStyle/>
          <a:p>
            <a:r>
              <a:rPr lang="nl-NL" b="0" i="0" dirty="0">
                <a:solidFill>
                  <a:schemeClr val="accent4">
                    <a:lumMod val="75000"/>
                  </a:schemeClr>
                </a:solidFill>
                <a:effectLst/>
                <a:latin typeface="Arial" panose="020B0604020202020204" pitchFamily="34" charset="0"/>
                <a:cs typeface="Arial" panose="020B0604020202020204" pitchFamily="34" charset="0"/>
              </a:rPr>
              <a:t>“Een gouden regel in het rouwproces is proberen ruimte te geven aan de gevoelens zoals en zolang ze zich voordoen”</a:t>
            </a:r>
            <a:endParaRPr lang="nl-NL"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81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sz="4400" dirty="0"/>
              <a:t>Rouwtaken model</a:t>
            </a:r>
          </a:p>
        </p:txBody>
      </p:sp>
      <p:sp>
        <p:nvSpPr>
          <p:cNvPr id="8" name="Tijdelijke aanduiding voor tekst 7"/>
          <p:cNvSpPr>
            <a:spLocks noGrp="1"/>
          </p:cNvSpPr>
          <p:nvPr>
            <p:ph type="body" idx="1"/>
          </p:nvPr>
        </p:nvSpPr>
        <p:spPr/>
        <p:txBody>
          <a:bodyPr/>
          <a:lstStyle/>
          <a:p>
            <a:r>
              <a:rPr lang="nl-NL" dirty="0"/>
              <a:t>model van William Worden (1982)</a:t>
            </a:r>
          </a:p>
        </p:txBody>
      </p:sp>
      <p:sp>
        <p:nvSpPr>
          <p:cNvPr id="3" name="Tijdelijke aanduiding voor inhoud 2"/>
          <p:cNvSpPr>
            <a:spLocks noGrp="1"/>
          </p:cNvSpPr>
          <p:nvPr>
            <p:ph sz="quarter" idx="2"/>
          </p:nvPr>
        </p:nvSpPr>
        <p:spPr/>
        <p:txBody>
          <a:bodyPr anchor="ctr">
            <a:normAutofit fontScale="77500" lnSpcReduction="20000"/>
          </a:bodyPr>
          <a:lstStyle/>
          <a:p>
            <a:pPr>
              <a:buFont typeface="+mj-lt"/>
              <a:buAutoNum type="arabicPeriod"/>
            </a:pPr>
            <a:r>
              <a:rPr lang="nl-NL" dirty="0"/>
              <a:t>het aanvaarden van de realiteit van het verlies</a:t>
            </a:r>
          </a:p>
          <a:p>
            <a:pPr>
              <a:buFont typeface="+mj-lt"/>
              <a:buAutoNum type="arabicPeriod"/>
            </a:pPr>
            <a:r>
              <a:rPr lang="nl-NL" dirty="0"/>
              <a:t>het ervaren van de gevoelens en reacties die volgen op het verlies</a:t>
            </a:r>
          </a:p>
          <a:p>
            <a:pPr>
              <a:buFont typeface="+mj-lt"/>
              <a:buAutoNum type="arabicPeriod"/>
            </a:pPr>
            <a:r>
              <a:rPr lang="nl-NL" dirty="0"/>
              <a:t>het aanpassen aan een nieuw leven waar de overleden dierbare geen deel meer van uitmaakt</a:t>
            </a:r>
          </a:p>
          <a:p>
            <a:pPr>
              <a:buFont typeface="+mj-lt"/>
              <a:buAutoNum type="arabicPeriod"/>
            </a:pPr>
            <a:r>
              <a:rPr lang="nl-NL" dirty="0"/>
              <a:t>de overledene emotioneel een plaats geven en het oppakken van de draad van het leven. </a:t>
            </a:r>
          </a:p>
        </p:txBody>
      </p:sp>
      <p:sp>
        <p:nvSpPr>
          <p:cNvPr id="10" name="Tijdelijke aanduiding voor inhoud 9"/>
          <p:cNvSpPr>
            <a:spLocks noGrp="1"/>
          </p:cNvSpPr>
          <p:nvPr>
            <p:ph sz="quarter" idx="4"/>
          </p:nvPr>
        </p:nvSpPr>
        <p:spPr>
          <a:xfrm>
            <a:off x="6208712" y="1447060"/>
            <a:ext cx="5793898" cy="4572742"/>
          </a:xfrm>
        </p:spPr>
        <p:txBody>
          <a:bodyPr>
            <a:normAutofit fontScale="77500" lnSpcReduction="20000"/>
          </a:bodyPr>
          <a:lstStyle/>
          <a:p>
            <a:pPr marL="457200" indent="-457200">
              <a:buFont typeface="+mj-lt"/>
              <a:buAutoNum type="arabicPeriod"/>
            </a:pPr>
            <a:r>
              <a:rPr lang="nl-NL" dirty="0">
                <a:solidFill>
                  <a:schemeClr val="tx1"/>
                </a:solidFill>
              </a:rPr>
              <a:t>De realiteit van het overlijden dringt geleidelijk door. Men ‘weet’ dat de dierbare is overleden, maar beseft het op een ander niveau nog niet. In de regel vraagt deze taak bij een niet-verwacht overlijden meer tijd. Besef van de onomkeerbaarheid is nodig om de pijn van het gemis te kunnen voelen. Een aspect van de aanvaarding is het innerlijk weten dat hereniging in dit leven niet meer mogelijk is.</a:t>
            </a:r>
          </a:p>
          <a:p>
            <a:pPr marL="457200" indent="-457200">
              <a:buFont typeface="+mj-lt"/>
              <a:buAutoNum type="arabicPeriod"/>
            </a:pPr>
            <a:r>
              <a:rPr lang="nl-NL" dirty="0">
                <a:solidFill>
                  <a:schemeClr val="tx1"/>
                </a:solidFill>
              </a:rPr>
              <a:t>Volgens Worden is het noodzakelijk om de pijn te voelen en er niet voor weg te lopen. ‘Het is onmogelijk om iemand te verliezen van wie je veel hebt gehouden en geen pijn te voelen.’ Andere wetenschappers nuanceren dit: in sommige gevallen, bijvoorbeeld bij het overlijden van een ouder op zeer hoge leeftijd kan dit ook met weinig verdriet gepaard gaan. Er hoeft dan ook niet altijd sprake te zijn van veel verdriet of pijn.</a:t>
            </a:r>
          </a:p>
          <a:p>
            <a:pPr marL="457200" indent="-457200">
              <a:buFont typeface="+mj-lt"/>
              <a:buAutoNum type="arabicPeriod"/>
            </a:pPr>
            <a:r>
              <a:rPr lang="nl-NL" dirty="0">
                <a:solidFill>
                  <a:schemeClr val="tx1"/>
                </a:solidFill>
              </a:rPr>
              <a:t>De rouwende moet zich instellen op alle veranderingen.</a:t>
            </a:r>
          </a:p>
          <a:p>
            <a:pPr marL="457200" indent="-457200">
              <a:buFont typeface="+mj-lt"/>
              <a:buAutoNum type="arabicPeriod"/>
            </a:pPr>
            <a:r>
              <a:rPr lang="nl-NL" dirty="0">
                <a:solidFill>
                  <a:schemeClr val="tx1"/>
                </a:solidFill>
              </a:rPr>
              <a:t>De relatie met de overledene blijft bestaan, maar de overledene krijgt wel een andere plaats, wordt herinnering. De emotionele energie kan hierna geïnvesteerd worden in andere dingen of in een andere relatie.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dirty="0"/>
              <a:t>Hoe rouwt een kind </a:t>
            </a:r>
            <a:r>
              <a:rPr lang="nl-NL" dirty="0" err="1"/>
              <a:t>tov</a:t>
            </a:r>
            <a:r>
              <a:rPr lang="nl-NL" dirty="0"/>
              <a:t> volwassenen</a:t>
            </a:r>
          </a:p>
        </p:txBody>
      </p:sp>
      <p:sp>
        <p:nvSpPr>
          <p:cNvPr id="4" name="Tijdelijke aanduiding voor tekst 3"/>
          <p:cNvSpPr>
            <a:spLocks noGrp="1"/>
          </p:cNvSpPr>
          <p:nvPr>
            <p:ph idx="1"/>
          </p:nvPr>
        </p:nvSpPr>
        <p:spPr>
          <a:xfrm>
            <a:off x="1981200" y="2348880"/>
            <a:ext cx="8229600" cy="2160240"/>
          </a:xfrm>
        </p:spPr>
        <p:txBody>
          <a:bodyPr>
            <a:normAutofit lnSpcReduction="10000"/>
          </a:bodyPr>
          <a:lstStyle/>
          <a:p>
            <a:r>
              <a:rPr lang="nl-NL" dirty="0"/>
              <a:t>Cognitieve ontwikkeling van het kind</a:t>
            </a:r>
          </a:p>
          <a:p>
            <a:r>
              <a:rPr lang="nl-NL" dirty="0"/>
              <a:t>Verschil jongens en meisjes</a:t>
            </a:r>
          </a:p>
          <a:p>
            <a:r>
              <a:rPr lang="nl-NL" dirty="0"/>
              <a:t>Extravert </a:t>
            </a:r>
            <a:r>
              <a:rPr lang="nl-NL" dirty="0" err="1"/>
              <a:t>vs</a:t>
            </a:r>
            <a:r>
              <a:rPr lang="nl-NL" dirty="0"/>
              <a:t> introvert</a:t>
            </a:r>
          </a:p>
          <a:p>
            <a:r>
              <a:rPr lang="nl-NL" dirty="0"/>
              <a:t>Talig </a:t>
            </a:r>
            <a:r>
              <a:rPr lang="nl-NL" dirty="0" err="1"/>
              <a:t>vs</a:t>
            </a:r>
            <a:r>
              <a:rPr lang="nl-NL" dirty="0"/>
              <a:t> niet talig (manier van uitten)</a:t>
            </a:r>
          </a:p>
          <a:p>
            <a:r>
              <a:rPr lang="nl-NL" dirty="0"/>
              <a:t>Recht op zwijgen (af en toe korte momenten) </a:t>
            </a:r>
            <a:r>
              <a:rPr lang="nl-NL" dirty="0" err="1"/>
              <a:t>vs</a:t>
            </a:r>
            <a:r>
              <a:rPr lang="nl-NL" dirty="0"/>
              <a:t> lijden in stilte  ( ideale kind)</a:t>
            </a:r>
          </a:p>
          <a:p>
            <a:endParaRPr lang="nl-NL" dirty="0"/>
          </a:p>
        </p:txBody>
      </p:sp>
      <p:sp>
        <p:nvSpPr>
          <p:cNvPr id="5" name="Tekstvak 4"/>
          <p:cNvSpPr txBox="1"/>
          <p:nvPr/>
        </p:nvSpPr>
        <p:spPr>
          <a:xfrm>
            <a:off x="3215680" y="5013177"/>
            <a:ext cx="5040560" cy="1477328"/>
          </a:xfrm>
          <a:prstGeom prst="rect">
            <a:avLst/>
          </a:prstGeom>
          <a:noFill/>
        </p:spPr>
        <p:txBody>
          <a:bodyPr wrap="square" rtlCol="0">
            <a:spAutoFit/>
          </a:bodyPr>
          <a:lstStyle/>
          <a:p>
            <a:pPr marL="400050" indent="-400050">
              <a:buFont typeface="+mj-lt"/>
              <a:buAutoNum type="romanUcPeriod"/>
            </a:pPr>
            <a:r>
              <a:rPr lang="nl-NL" dirty="0"/>
              <a:t>Kinderen rouwen in stukjes</a:t>
            </a:r>
          </a:p>
          <a:p>
            <a:pPr marL="400050" indent="-400050">
              <a:buFont typeface="+mj-lt"/>
              <a:buAutoNum type="romanUcPeriod"/>
            </a:pPr>
            <a:r>
              <a:rPr lang="nl-NL" dirty="0"/>
              <a:t>Kinderen kunnen gaan </a:t>
            </a:r>
            <a:r>
              <a:rPr lang="nl-NL" dirty="0" err="1"/>
              <a:t>herrouwen</a:t>
            </a:r>
            <a:endParaRPr lang="nl-NL" dirty="0"/>
          </a:p>
          <a:p>
            <a:pPr marL="400050" indent="-400050">
              <a:buFont typeface="+mj-lt"/>
              <a:buAutoNum type="romanUcPeriod"/>
            </a:pPr>
            <a:r>
              <a:rPr lang="nl-NL" dirty="0"/>
              <a:t>Jongeren kunnen rouw uitstellen</a:t>
            </a:r>
          </a:p>
          <a:p>
            <a:pPr marL="400050" indent="-400050">
              <a:buFont typeface="+mj-lt"/>
              <a:buAutoNum type="romanUcPeriod"/>
            </a:pPr>
            <a:r>
              <a:rPr lang="nl-NL" dirty="0"/>
              <a:t>Kinderen hebben naast rouwtaken ook ontwikkelingstaken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2000"/>
                                        <p:tgtEl>
                                          <p:spTgt spid="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2000"/>
                                        <p:tgtEl>
                                          <p:spTgt spid="5">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226EB68-A35A-48B7-BE1F-4ACB3AA64DAC}"/>
              </a:ext>
            </a:extLst>
          </p:cNvPr>
          <p:cNvPicPr>
            <a:picLocks noGrp="1" noChangeAspect="1"/>
          </p:cNvPicPr>
          <p:nvPr>
            <p:ph idx="4294967295"/>
          </p:nvPr>
        </p:nvPicPr>
        <p:blipFill>
          <a:blip r:embed="rId2"/>
          <a:stretch>
            <a:fillRect/>
          </a:stretch>
        </p:blipFill>
        <p:spPr>
          <a:xfrm>
            <a:off x="0" y="469994"/>
            <a:ext cx="10431262" cy="6359432"/>
          </a:xfrm>
        </p:spPr>
      </p:pic>
    </p:spTree>
    <p:extLst>
      <p:ext uri="{BB962C8B-B14F-4D97-AF65-F5344CB8AC3E}">
        <p14:creationId xmlns:p14="http://schemas.microsoft.com/office/powerpoint/2010/main" val="215452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9586A-DCAB-40F5-8138-0DA23D773493}"/>
              </a:ext>
            </a:extLst>
          </p:cNvPr>
          <p:cNvSpPr>
            <a:spLocks noGrp="1"/>
          </p:cNvSpPr>
          <p:nvPr>
            <p:ph type="title"/>
          </p:nvPr>
        </p:nvSpPr>
        <p:spPr>
          <a:xfrm>
            <a:off x="6094855" y="1261331"/>
            <a:ext cx="3497565" cy="1499624"/>
          </a:xfrm>
        </p:spPr>
        <p:txBody>
          <a:bodyPr vert="horz" lIns="91440" tIns="45720" rIns="91440" bIns="45720" rtlCol="0" anchor="b">
            <a:normAutofit/>
          </a:bodyPr>
          <a:lstStyle/>
          <a:p>
            <a:r>
              <a:rPr lang="nl-NL" sz="1600" dirty="0">
                <a:hlinkClick r:id="rId3"/>
              </a:rPr>
              <a:t>rouwverwerking bij kinderen – YouTube</a:t>
            </a:r>
            <a:br>
              <a:rPr lang="nl-NL" sz="1600" dirty="0"/>
            </a:br>
            <a:br>
              <a:rPr lang="en-US" sz="1600" kern="1200" dirty="0">
                <a:solidFill>
                  <a:schemeClr val="accent1"/>
                </a:solidFill>
                <a:latin typeface="+mj-lt"/>
                <a:ea typeface="+mj-ea"/>
                <a:cs typeface="+mj-cs"/>
              </a:rPr>
            </a:br>
            <a:endParaRPr lang="en-US" sz="16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769C085-A47E-476F-8B11-7B60DDD52F6E}"/>
              </a:ext>
            </a:extLst>
          </p:cNvPr>
          <p:cNvSpPr>
            <a:spLocks noGrp="1"/>
          </p:cNvSpPr>
          <p:nvPr>
            <p:ph type="body" sz="half" idx="2"/>
          </p:nvPr>
        </p:nvSpPr>
        <p:spPr>
          <a:xfrm>
            <a:off x="6094374" y="4263992"/>
            <a:ext cx="3498045" cy="1325857"/>
          </a:xfrm>
        </p:spPr>
        <p:txBody>
          <a:bodyPr vert="horz" lIns="91440" tIns="45720" rIns="91440" bIns="45720" rtlCol="0" anchor="t">
            <a:normAutofit/>
          </a:bodyPr>
          <a:lstStyle/>
          <a:p>
            <a:r>
              <a:rPr lang="en-US" sz="1800" dirty="0" err="1">
                <a:solidFill>
                  <a:srgbClr val="0070C0"/>
                </a:solidFill>
              </a:rPr>
              <a:t>Opdracht</a:t>
            </a:r>
            <a:r>
              <a:rPr lang="en-US" sz="1800" dirty="0">
                <a:solidFill>
                  <a:srgbClr val="0070C0"/>
                </a:solidFill>
              </a:rPr>
              <a:t>…</a:t>
            </a:r>
            <a:r>
              <a:rPr lang="en-US" sz="1800" dirty="0" err="1">
                <a:solidFill>
                  <a:srgbClr val="0070C0"/>
                </a:solidFill>
              </a:rPr>
              <a:t>schrijf</a:t>
            </a:r>
            <a:r>
              <a:rPr lang="en-US" sz="1800" dirty="0">
                <a:solidFill>
                  <a:srgbClr val="0070C0"/>
                </a:solidFill>
              </a:rPr>
              <a:t> op wat je </a:t>
            </a:r>
            <a:r>
              <a:rPr lang="en-US" sz="1800" dirty="0" err="1">
                <a:solidFill>
                  <a:srgbClr val="0070C0"/>
                </a:solidFill>
              </a:rPr>
              <a:t>ziet</a:t>
            </a:r>
            <a:r>
              <a:rPr lang="en-US" sz="1800" dirty="0">
                <a:solidFill>
                  <a:srgbClr val="0070C0"/>
                </a:solidFill>
              </a:rPr>
              <a:t>, wat </a:t>
            </a:r>
            <a:r>
              <a:rPr lang="en-US" sz="1800" dirty="0" err="1">
                <a:solidFill>
                  <a:srgbClr val="0070C0"/>
                </a:solidFill>
              </a:rPr>
              <a:t>valt</a:t>
            </a:r>
            <a:r>
              <a:rPr lang="en-US" sz="1800" dirty="0">
                <a:solidFill>
                  <a:srgbClr val="0070C0"/>
                </a:solidFill>
              </a:rPr>
              <a:t> je </a:t>
            </a:r>
            <a:r>
              <a:rPr lang="en-US" sz="1800" dirty="0" err="1">
                <a:solidFill>
                  <a:srgbClr val="0070C0"/>
                </a:solidFill>
              </a:rPr>
              <a:t>bv</a:t>
            </a:r>
            <a:r>
              <a:rPr lang="en-US" sz="1800" dirty="0">
                <a:solidFill>
                  <a:srgbClr val="0070C0"/>
                </a:solidFill>
              </a:rPr>
              <a:t> op </a:t>
            </a:r>
            <a:r>
              <a:rPr lang="en-US" sz="1800" dirty="0" err="1">
                <a:solidFill>
                  <a:srgbClr val="0070C0"/>
                </a:solidFill>
              </a:rPr>
              <a:t>aan</a:t>
            </a:r>
            <a:r>
              <a:rPr lang="en-US" sz="1800" dirty="0">
                <a:solidFill>
                  <a:srgbClr val="0070C0"/>
                </a:solidFill>
              </a:rPr>
              <a:t> de </a:t>
            </a:r>
            <a:r>
              <a:rPr lang="en-US" sz="1800" dirty="0" err="1">
                <a:solidFill>
                  <a:srgbClr val="0070C0"/>
                </a:solidFill>
              </a:rPr>
              <a:t>kinderen</a:t>
            </a:r>
            <a:r>
              <a:rPr lang="en-US" sz="1800" dirty="0">
                <a:solidFill>
                  <a:srgbClr val="0070C0"/>
                </a:solidFill>
              </a:rPr>
              <a:t>, wat </a:t>
            </a:r>
            <a:r>
              <a:rPr lang="en-US" sz="1800" dirty="0" err="1">
                <a:solidFill>
                  <a:srgbClr val="0070C0"/>
                </a:solidFill>
              </a:rPr>
              <a:t>valt</a:t>
            </a:r>
            <a:r>
              <a:rPr lang="en-US" sz="1800" dirty="0">
                <a:solidFill>
                  <a:srgbClr val="0070C0"/>
                </a:solidFill>
              </a:rPr>
              <a:t> je op </a:t>
            </a:r>
            <a:r>
              <a:rPr lang="en-US" sz="1800" dirty="0" err="1">
                <a:solidFill>
                  <a:srgbClr val="0070C0"/>
                </a:solidFill>
              </a:rPr>
              <a:t>aan</a:t>
            </a:r>
            <a:r>
              <a:rPr lang="en-US" sz="1800" dirty="0">
                <a:solidFill>
                  <a:srgbClr val="0070C0"/>
                </a:solidFill>
              </a:rPr>
              <a:t> de </a:t>
            </a:r>
            <a:r>
              <a:rPr lang="en-US" sz="1800" dirty="0" err="1">
                <a:solidFill>
                  <a:srgbClr val="0070C0"/>
                </a:solidFill>
              </a:rPr>
              <a:t>hulpverlener</a:t>
            </a:r>
            <a:endParaRPr lang="en-US" sz="1800" dirty="0">
              <a:solidFill>
                <a:srgbClr val="0070C0"/>
              </a:solidFill>
            </a:endParaRPr>
          </a:p>
        </p:txBody>
      </p:sp>
      <p:pic>
        <p:nvPicPr>
          <p:cNvPr id="6" name="Onlinemedia 5" title="rouwverwerking bij kinderen">
            <a:hlinkClick r:id="" action="ppaction://media"/>
            <a:extLst>
              <a:ext uri="{FF2B5EF4-FFF2-40B4-BE49-F238E27FC236}">
                <a16:creationId xmlns:a16="http://schemas.microsoft.com/office/drawing/2014/main" id="{99FB40D2-75DE-41DA-8BCE-AAF554F9ED91}"/>
              </a:ext>
            </a:extLst>
          </p:cNvPr>
          <p:cNvPicPr>
            <a:picLocks noRot="1" noChangeAspect="1"/>
          </p:cNvPicPr>
          <p:nvPr>
            <a:videoFile r:link="rId1"/>
          </p:nvPr>
        </p:nvPicPr>
        <p:blipFill>
          <a:blip r:embed="rId4"/>
          <a:stretch>
            <a:fillRect/>
          </a:stretch>
        </p:blipFill>
        <p:spPr>
          <a:xfrm>
            <a:off x="888603" y="1596242"/>
            <a:ext cx="4887354" cy="3665515"/>
          </a:xfrm>
          <a:prstGeom prst="rect">
            <a:avLst/>
          </a:prstGeom>
        </p:spPr>
      </p:pic>
      <p:sp>
        <p:nvSpPr>
          <p:cNvPr id="5" name="Tijdelijke aanduiding voor afbeelding 2">
            <a:extLst>
              <a:ext uri="{FF2B5EF4-FFF2-40B4-BE49-F238E27FC236}">
                <a16:creationId xmlns:a16="http://schemas.microsoft.com/office/drawing/2014/main" id="{A687C4B9-03AB-4706-A574-0517A3BD31EA}"/>
              </a:ext>
            </a:extLst>
          </p:cNvPr>
          <p:cNvSpPr txBox="1">
            <a:spLocks/>
          </p:cNvSpPr>
          <p:nvPr/>
        </p:nvSpPr>
        <p:spPr>
          <a:xfrm>
            <a:off x="829734" y="762000"/>
            <a:ext cx="8596668" cy="3845718"/>
          </a:xfrm>
          <a:prstGeom prst="rect">
            <a:avLst/>
          </a:prstGeom>
        </p:spPr>
        <p:txBody>
          <a:bodyPr/>
          <a:lstStyle/>
          <a:p>
            <a:endParaRPr lang="nl-NL"/>
          </a:p>
        </p:txBody>
      </p:sp>
    </p:spTree>
    <p:extLst>
      <p:ext uri="{BB962C8B-B14F-4D97-AF65-F5344CB8AC3E}">
        <p14:creationId xmlns:p14="http://schemas.microsoft.com/office/powerpoint/2010/main" val="229951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6"/>
                </p:tgtEl>
              </p:cMediaNode>
            </p:video>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0BBE0-B772-4707-98E8-BE9C8ADABDC4}"/>
              </a:ext>
            </a:extLst>
          </p:cNvPr>
          <p:cNvSpPr>
            <a:spLocks noGrp="1"/>
          </p:cNvSpPr>
          <p:nvPr>
            <p:ph type="title"/>
          </p:nvPr>
        </p:nvSpPr>
        <p:spPr/>
        <p:txBody>
          <a:bodyPr/>
          <a:lstStyle/>
          <a:p>
            <a:r>
              <a:rPr lang="nl-NL" dirty="0"/>
              <a:t>Tijd voor vragen</a:t>
            </a:r>
          </a:p>
        </p:txBody>
      </p:sp>
      <p:sp>
        <p:nvSpPr>
          <p:cNvPr id="3" name="Tijdelijke aanduiding voor inhoud 2">
            <a:extLst>
              <a:ext uri="{FF2B5EF4-FFF2-40B4-BE49-F238E27FC236}">
                <a16:creationId xmlns:a16="http://schemas.microsoft.com/office/drawing/2014/main" id="{4DAF4105-1185-4E8C-9800-F87731666315}"/>
              </a:ext>
            </a:extLst>
          </p:cNvPr>
          <p:cNvSpPr>
            <a:spLocks noGrp="1"/>
          </p:cNvSpPr>
          <p:nvPr>
            <p:ph idx="1"/>
          </p:nvPr>
        </p:nvSpPr>
        <p:spPr/>
        <p:txBody>
          <a:bodyPr/>
          <a:lstStyle/>
          <a:p>
            <a:endParaRPr lang="nl-NL" dirty="0"/>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EE6F6715-F12B-4E1D-B6BB-EFACBBE7D358}"/>
                  </a:ext>
                </a:extLst>
              </p:cNvPr>
              <p:cNvGraphicFramePr>
                <a:graphicFrameLocks noChangeAspect="1"/>
              </p:cNvGraphicFramePr>
              <p:nvPr>
                <p:extLst>
                  <p:ext uri="{D42A27DB-BD31-4B8C-83A1-F6EECF244321}">
                    <p14:modId xmlns:p14="http://schemas.microsoft.com/office/powerpoint/2010/main" val="1886176373"/>
                  </p:ext>
                </p:extLst>
              </p:nvPr>
            </p:nvGraphicFramePr>
            <p:xfrm>
              <a:off x="3687550" y="2603500"/>
              <a:ext cx="6293063" cy="3539848"/>
            </p:xfrm>
            <a:graphic>
              <a:graphicData uri="http://schemas.microsoft.com/office/powerpoint/2016/slidezoom">
                <pslz:sldZm>
                  <pslz:sldZmObj sldId="257" cId="2101464185">
                    <pslz:zmPr id="{C3ED775C-A2AE-4BA5-B7A7-B630A39E9C07}" returnToParent="0" transitionDur="1000">
                      <p166:blipFill xmlns:p166="http://schemas.microsoft.com/office/powerpoint/2016/6/main">
                        <a:blip r:embed="rId2"/>
                        <a:stretch>
                          <a:fillRect/>
                        </a:stretch>
                      </p166:blipFill>
                      <p166:spPr xmlns:p166="http://schemas.microsoft.com/office/powerpoint/2016/6/main">
                        <a:xfrm>
                          <a:off x="0" y="0"/>
                          <a:ext cx="6293063" cy="3539848"/>
                        </a:xfrm>
                        <a:prstGeom prst="rect">
                          <a:avLst/>
                        </a:prstGeom>
                        <a:ln w="3175">
                          <a:solidFill>
                            <a:prstClr val="ltGray"/>
                          </a:solidFill>
                        </a:ln>
                      </p166:spPr>
                    </pslz:zmPr>
                  </pslz:sldZmObj>
                </pslz:sldZm>
              </a:graphicData>
            </a:graphic>
          </p:graphicFrame>
        </mc:Choice>
        <mc:Fallback xmlns="">
          <p:pic>
            <p:nvPicPr>
              <p:cNvPr id="5" name="Diazoom 4">
                <a:hlinkClick r:id="rId3" action="ppaction://hlinksldjump"/>
                <a:extLst>
                  <a:ext uri="{FF2B5EF4-FFF2-40B4-BE49-F238E27FC236}">
                    <a16:creationId xmlns:a16="http://schemas.microsoft.com/office/drawing/2014/main" id="{EE6F6715-F12B-4E1D-B6BB-EFACBBE7D358}"/>
                  </a:ext>
                </a:extLst>
              </p:cNvPr>
              <p:cNvPicPr>
                <a:picLocks noGrp="1" noRot="1" noChangeAspect="1" noMove="1" noResize="1" noEditPoints="1" noAdjustHandles="1" noChangeArrowheads="1" noChangeShapeType="1"/>
              </p:cNvPicPr>
              <p:nvPr/>
            </p:nvPicPr>
            <p:blipFill>
              <a:blip r:embed="rId4"/>
              <a:stretch>
                <a:fillRect/>
              </a:stretch>
            </p:blipFill>
            <p:spPr>
              <a:xfrm>
                <a:off x="3687550" y="2603500"/>
                <a:ext cx="6293063" cy="3539848"/>
              </a:xfrm>
              <a:prstGeom prst="rect">
                <a:avLst/>
              </a:prstGeom>
              <a:ln w="3175">
                <a:solidFill>
                  <a:prstClr val="ltGray"/>
                </a:solidFill>
              </a:ln>
            </p:spPr>
          </p:pic>
        </mc:Fallback>
      </mc:AlternateContent>
    </p:spTree>
    <p:extLst>
      <p:ext uri="{BB962C8B-B14F-4D97-AF65-F5344CB8AC3E}">
        <p14:creationId xmlns:p14="http://schemas.microsoft.com/office/powerpoint/2010/main" val="33656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68B110-AE75-4A29-A0E7-9F6F6CD5D14B}"/>
              </a:ext>
            </a:extLst>
          </p:cNvPr>
          <p:cNvSpPr>
            <a:spLocks noGrp="1"/>
          </p:cNvSpPr>
          <p:nvPr>
            <p:ph type="title"/>
          </p:nvPr>
        </p:nvSpPr>
        <p:spPr>
          <a:xfrm>
            <a:off x="1154955" y="1295400"/>
            <a:ext cx="2793158" cy="882192"/>
          </a:xfrm>
        </p:spPr>
        <p:txBody>
          <a:bodyPr/>
          <a:lstStyle/>
          <a:p>
            <a:r>
              <a:rPr lang="nl-NL" dirty="0"/>
              <a:t>Vooraf.…</a:t>
            </a:r>
            <a:br>
              <a:rPr lang="nl-NL" dirty="0"/>
            </a:br>
            <a:endParaRPr lang="nl-NL" dirty="0"/>
          </a:p>
        </p:txBody>
      </p:sp>
      <p:sp>
        <p:nvSpPr>
          <p:cNvPr id="5" name="Tijdelijke aanduiding voor inhoud 4">
            <a:extLst>
              <a:ext uri="{FF2B5EF4-FFF2-40B4-BE49-F238E27FC236}">
                <a16:creationId xmlns:a16="http://schemas.microsoft.com/office/drawing/2014/main" id="{398CAA14-F279-4ABA-BBF5-EA01D5E23A77}"/>
              </a:ext>
            </a:extLst>
          </p:cNvPr>
          <p:cNvSpPr>
            <a:spLocks noGrp="1"/>
          </p:cNvSpPr>
          <p:nvPr>
            <p:ph idx="1"/>
          </p:nvPr>
        </p:nvSpPr>
        <p:spPr/>
        <p:txBody>
          <a:bodyPr>
            <a:normAutofit/>
          </a:bodyPr>
          <a:lstStyle/>
          <a:p>
            <a:pPr lvl="0">
              <a:buSzPts val="1000"/>
              <a:buFont typeface="Symbol" panose="05050102010706020507" pitchFamily="18" charset="2"/>
              <a:buChar char=""/>
              <a:tabLst>
                <a:tab pos="457200" algn="l"/>
              </a:tabLst>
            </a:pPr>
            <a:r>
              <a:rPr lang="nl-NL" dirty="0">
                <a:solidFill>
                  <a:srgbClr val="000000"/>
                </a:solidFill>
                <a:latin typeface="Calibri" panose="020F0502020204030204" pitchFamily="34" charset="0"/>
                <a:ea typeface="Times New Roman" panose="02020603050405020304" pitchFamily="18" charset="0"/>
              </a:rPr>
              <a:t>Wat is de koppeling van rouw en verlies met jeugd/kind?</a:t>
            </a:r>
          </a:p>
          <a:p>
            <a:pPr lvl="0">
              <a:buSzPts val="1000"/>
              <a:buFont typeface="Symbol" panose="05050102010706020507" pitchFamily="18" charset="2"/>
              <a:buChar char=""/>
              <a:tabLst>
                <a:tab pos="457200" algn="l"/>
              </a:tabLst>
            </a:pPr>
            <a:r>
              <a:rPr lang="nl-NL" dirty="0">
                <a:solidFill>
                  <a:srgbClr val="000000"/>
                </a:solidFill>
                <a:latin typeface="Calibri" panose="020F0502020204030204" pitchFamily="34" charset="0"/>
                <a:ea typeface="Times New Roman" panose="02020603050405020304" pitchFamily="18" charset="0"/>
              </a:rPr>
              <a:t>Wat kan je een kind vooraf al leren over rouw (zonder dat er dus al sprake is van verlies)?</a:t>
            </a:r>
          </a:p>
          <a:p>
            <a:pPr lvl="0">
              <a:buSzPts val="1000"/>
              <a:buFont typeface="Symbol" panose="05050102010706020507" pitchFamily="18" charset="2"/>
              <a:buChar char=""/>
              <a:tabLst>
                <a:tab pos="457200" algn="l"/>
              </a:tabLst>
            </a:pPr>
            <a:r>
              <a:rPr lang="nl-NL" dirty="0">
                <a:solidFill>
                  <a:srgbClr val="000000"/>
                </a:solidFill>
                <a:latin typeface="Calibri" panose="020F0502020204030204" pitchFamily="34" charset="0"/>
                <a:ea typeface="Times New Roman" panose="02020603050405020304" pitchFamily="18" charset="0"/>
              </a:rPr>
              <a:t>Hoe kan je hulp bieden?</a:t>
            </a:r>
          </a:p>
          <a:p>
            <a:pPr lvl="0">
              <a:buSzPts val="1000"/>
              <a:buFont typeface="Symbol" panose="05050102010706020507" pitchFamily="18" charset="2"/>
              <a:buChar char=""/>
              <a:tabLst>
                <a:tab pos="457200" algn="l"/>
              </a:tabLst>
            </a:pPr>
            <a:r>
              <a:rPr lang="nl-NL" dirty="0">
                <a:solidFill>
                  <a:srgbClr val="000000"/>
                </a:solidFill>
                <a:latin typeface="Calibri" panose="020F0502020204030204" pitchFamily="34" charset="0"/>
                <a:ea typeface="Times New Roman" panose="02020603050405020304" pitchFamily="18" charset="0"/>
              </a:rPr>
              <a:t>Hoe breng je het nieuws/ondersteun je mensen bij rouw die al depressief zijn?</a:t>
            </a:r>
          </a:p>
          <a:p>
            <a:pPr lvl="0">
              <a:buSzPts val="1000"/>
              <a:buFont typeface="Symbol" panose="05050102010706020507" pitchFamily="18" charset="2"/>
              <a:buChar char=""/>
              <a:tabLst>
                <a:tab pos="457200" algn="l"/>
              </a:tabLst>
            </a:pPr>
            <a:r>
              <a:rPr lang="nl-NL" dirty="0">
                <a:solidFill>
                  <a:srgbClr val="000000"/>
                </a:solidFill>
                <a:latin typeface="Calibri" panose="020F0502020204030204" pitchFamily="34" charset="0"/>
                <a:ea typeface="Times New Roman" panose="02020603050405020304" pitchFamily="18" charset="0"/>
              </a:rPr>
              <a:t>Hoe herken je een rouwproces? Wat is het verschil tussen volwassenen en kinderen hierin?</a:t>
            </a:r>
          </a:p>
          <a:p>
            <a:pPr lvl="0">
              <a:buSzPts val="1000"/>
              <a:buFont typeface="Symbol" panose="05050102010706020507" pitchFamily="18" charset="2"/>
              <a:buChar char=""/>
              <a:tabLst>
                <a:tab pos="457200" algn="l"/>
              </a:tabLst>
            </a:pPr>
            <a:r>
              <a:rPr lang="nl-NL" dirty="0">
                <a:solidFill>
                  <a:srgbClr val="000000"/>
                </a:solidFill>
                <a:latin typeface="Calibri" panose="020F0502020204030204" pitchFamily="34" charset="0"/>
                <a:ea typeface="Times New Roman" panose="02020603050405020304" pitchFamily="18" charset="0"/>
              </a:rPr>
              <a:t>Welke therapie bestaan er voor rouw?</a:t>
            </a:r>
          </a:p>
          <a:p>
            <a:pPr lvl="0">
              <a:buSzPts val="1000"/>
              <a:buFont typeface="Symbol" panose="05050102010706020507" pitchFamily="18" charset="2"/>
              <a:buChar char=""/>
              <a:tabLst>
                <a:tab pos="457200" algn="l"/>
              </a:tabLst>
            </a:pPr>
            <a:r>
              <a:rPr lang="nl-NL" dirty="0">
                <a:solidFill>
                  <a:srgbClr val="000000"/>
                </a:solidFill>
                <a:latin typeface="Calibri" panose="020F0502020204030204" pitchFamily="34" charset="0"/>
                <a:ea typeface="Times New Roman" panose="02020603050405020304" pitchFamily="18" charset="0"/>
              </a:rPr>
              <a:t>Wat komt er na rouw?</a:t>
            </a:r>
          </a:p>
          <a:p>
            <a:endParaRPr lang="nl-NL" dirty="0"/>
          </a:p>
        </p:txBody>
      </p:sp>
      <p:sp>
        <p:nvSpPr>
          <p:cNvPr id="6" name="Tijdelijke aanduiding voor tekst 5">
            <a:extLst>
              <a:ext uri="{FF2B5EF4-FFF2-40B4-BE49-F238E27FC236}">
                <a16:creationId xmlns:a16="http://schemas.microsoft.com/office/drawing/2014/main" id="{F3FBFA33-FA28-4044-A62C-61136B3473A1}"/>
              </a:ext>
            </a:extLst>
          </p:cNvPr>
          <p:cNvSpPr>
            <a:spLocks noGrp="1"/>
          </p:cNvSpPr>
          <p:nvPr>
            <p:ph type="body" sz="half" idx="2"/>
          </p:nvPr>
        </p:nvSpPr>
        <p:spPr>
          <a:xfrm>
            <a:off x="1154954" y="2177592"/>
            <a:ext cx="2793158" cy="4072288"/>
          </a:xfrm>
        </p:spPr>
        <p:txBody>
          <a:bodyPr>
            <a:normAutofit/>
          </a:bodyPr>
          <a:lstStyle/>
          <a:p>
            <a:endParaRPr lang="nl-NL" dirty="0"/>
          </a:p>
        </p:txBody>
      </p:sp>
    </p:spTree>
    <p:extLst>
      <p:ext uri="{BB962C8B-B14F-4D97-AF65-F5344CB8AC3E}">
        <p14:creationId xmlns:p14="http://schemas.microsoft.com/office/powerpoint/2010/main" val="21014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p:cTn id="4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p:cTn id="4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5A240-C7F4-435A-92DF-8BA7AA218A18}"/>
              </a:ext>
            </a:extLst>
          </p:cNvPr>
          <p:cNvSpPr>
            <a:spLocks noGrp="1"/>
          </p:cNvSpPr>
          <p:nvPr>
            <p:ph type="title"/>
          </p:nvPr>
        </p:nvSpPr>
        <p:spPr>
          <a:xfrm>
            <a:off x="673754" y="643467"/>
            <a:ext cx="4426147" cy="1375608"/>
          </a:xfrm>
        </p:spPr>
        <p:txBody>
          <a:bodyPr vert="horz" lIns="91440" tIns="45720" rIns="91440" bIns="45720" rtlCol="0" anchor="ctr">
            <a:normAutofit/>
          </a:bodyPr>
          <a:lstStyle/>
          <a:p>
            <a:r>
              <a:rPr lang="en-US" sz="3600" dirty="0" err="1">
                <a:solidFill>
                  <a:schemeClr val="bg1"/>
                </a:solidFill>
              </a:rPr>
              <a:t>Contactgegevens</a:t>
            </a:r>
            <a:endParaRPr lang="en-US" sz="3600" dirty="0">
              <a:solidFill>
                <a:schemeClr val="bg1"/>
              </a:solidFill>
            </a:endParaRPr>
          </a:p>
        </p:txBody>
      </p:sp>
      <p:sp>
        <p:nvSpPr>
          <p:cNvPr id="3" name="Tijdelijke aanduiding voor tekst 2">
            <a:extLst>
              <a:ext uri="{FF2B5EF4-FFF2-40B4-BE49-F238E27FC236}">
                <a16:creationId xmlns:a16="http://schemas.microsoft.com/office/drawing/2014/main" id="{A6828139-1C22-417B-BA8D-934F23D5B95C}"/>
              </a:ext>
            </a:extLst>
          </p:cNvPr>
          <p:cNvSpPr>
            <a:spLocks noGrp="1"/>
          </p:cNvSpPr>
          <p:nvPr>
            <p:ph type="body" idx="1"/>
          </p:nvPr>
        </p:nvSpPr>
        <p:spPr>
          <a:xfrm>
            <a:off x="673754" y="2160590"/>
            <a:ext cx="3973943" cy="3440110"/>
          </a:xfrm>
        </p:spPr>
        <p:txBody>
          <a:bodyPr vert="horz" lIns="91440" tIns="45720" rIns="91440" bIns="45720" rtlCol="0">
            <a:normAutofit/>
          </a:bodyPr>
          <a:lstStyle/>
          <a:p>
            <a:pPr>
              <a:buFont typeface="Wingdings 3" charset="2"/>
              <a:buChar char=""/>
            </a:pPr>
            <a:r>
              <a:rPr lang="en-US" dirty="0">
                <a:solidFill>
                  <a:schemeClr val="bg1"/>
                </a:solidFill>
                <a:hlinkClick r:id="rId2"/>
              </a:rPr>
              <a:t>www.praktijklavin.frl</a:t>
            </a:r>
            <a:endParaRPr lang="en-US" dirty="0">
              <a:solidFill>
                <a:schemeClr val="bg1"/>
              </a:solidFill>
            </a:endParaRPr>
          </a:p>
          <a:p>
            <a:pPr>
              <a:buFont typeface="Wingdings 3" charset="2"/>
              <a:buChar char=""/>
            </a:pPr>
            <a:r>
              <a:rPr lang="en-US" dirty="0" err="1">
                <a:solidFill>
                  <a:schemeClr val="bg1"/>
                </a:solidFill>
                <a:hlinkClick r:id="rId3"/>
              </a:rPr>
              <a:t>info@praktijklavin.frl</a:t>
            </a:r>
            <a:endParaRPr lang="en-US" dirty="0">
              <a:solidFill>
                <a:schemeClr val="bg1"/>
              </a:solidFill>
            </a:endParaRPr>
          </a:p>
          <a:p>
            <a:pPr>
              <a:buFont typeface="Wingdings 3" charset="2"/>
              <a:buChar char=""/>
            </a:pPr>
            <a:r>
              <a:rPr lang="en-US" dirty="0">
                <a:solidFill>
                  <a:schemeClr val="bg1"/>
                </a:solidFill>
              </a:rPr>
              <a:t>06-30016702</a:t>
            </a:r>
          </a:p>
          <a:p>
            <a:pPr>
              <a:buFont typeface="Wingdings 3" charset="2"/>
              <a:buChar char=""/>
            </a:pPr>
            <a:endParaRPr lang="en-US" dirty="0">
              <a:solidFill>
                <a:schemeClr val="bg1"/>
              </a:solidFill>
            </a:endParaRPr>
          </a:p>
        </p:txBody>
      </p:sp>
      <p:pic>
        <p:nvPicPr>
          <p:cNvPr id="5" name="Afbeelding 4">
            <a:extLst>
              <a:ext uri="{FF2B5EF4-FFF2-40B4-BE49-F238E27FC236}">
                <a16:creationId xmlns:a16="http://schemas.microsoft.com/office/drawing/2014/main" id="{5015D8FF-9BC0-4FBE-BAB5-D6EC26826AD4}"/>
              </a:ext>
            </a:extLst>
          </p:cNvPr>
          <p:cNvPicPr>
            <a:picLocks noChangeAspect="1"/>
          </p:cNvPicPr>
          <p:nvPr/>
        </p:nvPicPr>
        <p:blipFill>
          <a:blip r:embed="rId4"/>
          <a:stretch>
            <a:fillRect/>
          </a:stretch>
        </p:blipFill>
        <p:spPr>
          <a:xfrm>
            <a:off x="6096001" y="1603228"/>
            <a:ext cx="5143500" cy="3639028"/>
          </a:xfrm>
          <a:prstGeom prst="rect">
            <a:avLst/>
          </a:prstGeom>
        </p:spPr>
      </p:pic>
    </p:spTree>
    <p:extLst>
      <p:ext uri="{BB962C8B-B14F-4D97-AF65-F5344CB8AC3E}">
        <p14:creationId xmlns:p14="http://schemas.microsoft.com/office/powerpoint/2010/main" val="151900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E482-C1E9-488B-A3BC-CB8D2D2AE93A}"/>
              </a:ext>
            </a:extLst>
          </p:cNvPr>
          <p:cNvSpPr>
            <a:spLocks noGrp="1"/>
          </p:cNvSpPr>
          <p:nvPr>
            <p:ph type="title"/>
          </p:nvPr>
        </p:nvSpPr>
        <p:spPr/>
        <p:txBody>
          <a:bodyPr/>
          <a:lstStyle/>
          <a:p>
            <a:r>
              <a:rPr lang="nl-NL" dirty="0"/>
              <a:t>Bij meer interesse..</a:t>
            </a:r>
          </a:p>
        </p:txBody>
      </p:sp>
      <p:sp>
        <p:nvSpPr>
          <p:cNvPr id="3" name="Tijdelijke aanduiding voor inhoud 2">
            <a:extLst>
              <a:ext uri="{FF2B5EF4-FFF2-40B4-BE49-F238E27FC236}">
                <a16:creationId xmlns:a16="http://schemas.microsoft.com/office/drawing/2014/main" id="{1FD10FFC-5776-436F-949B-6C6D0161A6EC}"/>
              </a:ext>
            </a:extLst>
          </p:cNvPr>
          <p:cNvSpPr>
            <a:spLocks noGrp="1"/>
          </p:cNvSpPr>
          <p:nvPr>
            <p:ph sz="half" idx="1"/>
          </p:nvPr>
        </p:nvSpPr>
        <p:spPr/>
        <p:txBody>
          <a:bodyPr>
            <a:normAutofit fontScale="92500" lnSpcReduction="10000"/>
          </a:bodyPr>
          <a:lstStyle/>
          <a:p>
            <a:r>
              <a:rPr lang="nl-NL" dirty="0"/>
              <a:t>Actueel artikel over verlies en coronatijd</a:t>
            </a:r>
          </a:p>
          <a:p>
            <a:pPr marL="0" indent="0">
              <a:buNone/>
            </a:pPr>
            <a:r>
              <a:rPr lang="nl-NL" dirty="0">
                <a:hlinkClick r:id="rId2"/>
              </a:rPr>
              <a:t>Hoe de pandemie ons kan leren met verlies om te gaan - NRC</a:t>
            </a:r>
            <a:endParaRPr lang="nl-NL" dirty="0"/>
          </a:p>
          <a:p>
            <a:r>
              <a:rPr lang="nl-NL" dirty="0"/>
              <a:t>Filmpje over </a:t>
            </a:r>
            <a:r>
              <a:rPr lang="nl-NL" dirty="0" err="1"/>
              <a:t>rouw,kinderen</a:t>
            </a:r>
            <a:r>
              <a:rPr lang="nl-NL" dirty="0"/>
              <a:t>, duaal proces</a:t>
            </a:r>
          </a:p>
          <a:p>
            <a:pPr marL="0" indent="0">
              <a:buNone/>
            </a:pPr>
            <a:r>
              <a:rPr lang="nl-NL" dirty="0">
                <a:hlinkClick r:id="rId3"/>
              </a:rPr>
              <a:t>Waarom kun je als ouder maar beter níét je rouwende kind helpen? – YouTube</a:t>
            </a:r>
            <a:endParaRPr lang="nl-NL" dirty="0"/>
          </a:p>
          <a:p>
            <a:pPr marL="0" indent="0">
              <a:buNone/>
            </a:pPr>
            <a:endParaRPr lang="nl-NL" dirty="0"/>
          </a:p>
          <a:p>
            <a:pPr marL="0" indent="0">
              <a:buNone/>
            </a:pPr>
            <a:r>
              <a:rPr lang="nl-NL" dirty="0"/>
              <a:t>Website met veel informatie</a:t>
            </a:r>
          </a:p>
          <a:p>
            <a:pPr marL="0" indent="0">
              <a:buNone/>
            </a:pPr>
            <a:r>
              <a:rPr lang="nl-NL" dirty="0">
                <a:hlinkClick r:id="rId4"/>
              </a:rPr>
              <a:t>www.in-de-wolken.nl</a:t>
            </a:r>
            <a:endParaRPr lang="nl-NL" dirty="0"/>
          </a:p>
          <a:p>
            <a:pPr marL="0" indent="0">
              <a:buNone/>
            </a:pPr>
            <a:endParaRPr lang="nl-NL" dirty="0"/>
          </a:p>
        </p:txBody>
      </p:sp>
    </p:spTree>
    <p:extLst>
      <p:ext uri="{BB962C8B-B14F-4D97-AF65-F5344CB8AC3E}">
        <p14:creationId xmlns:p14="http://schemas.microsoft.com/office/powerpoint/2010/main" val="199877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br>
              <a:rPr lang="nl-NL" dirty="0"/>
            </a:br>
            <a:r>
              <a:rPr lang="nl-NL" sz="4000" dirty="0"/>
              <a:t>Het belang van verliesbegeleiding/ rouwbegeleiding </a:t>
            </a:r>
          </a:p>
        </p:txBody>
      </p:sp>
      <p:sp>
        <p:nvSpPr>
          <p:cNvPr id="5" name="Tijdelijke aanduiding voor tekst 4"/>
          <p:cNvSpPr>
            <a:spLocks noGrp="1"/>
          </p:cNvSpPr>
          <p:nvPr>
            <p:ph idx="1"/>
          </p:nvPr>
        </p:nvSpPr>
        <p:spPr/>
        <p:txBody>
          <a:bodyPr>
            <a:normAutofit/>
          </a:bodyPr>
          <a:lstStyle/>
          <a:p>
            <a:pPr>
              <a:buFont typeface="Arial" panose="020B0604020202020204" pitchFamily="34" charset="0"/>
              <a:buChar char="•"/>
            </a:pPr>
            <a:r>
              <a:rPr lang="nl-NL" dirty="0"/>
              <a:t>Goede </a:t>
            </a:r>
            <a:r>
              <a:rPr lang="nl-NL" dirty="0" err="1"/>
              <a:t>psycho</a:t>
            </a:r>
            <a:r>
              <a:rPr lang="nl-NL" dirty="0"/>
              <a:t>-educatie om verder verdriet te voorkomen</a:t>
            </a:r>
          </a:p>
          <a:p>
            <a:pPr>
              <a:buFont typeface="Arial" panose="020B0604020202020204" pitchFamily="34" charset="0"/>
              <a:buChar char="•"/>
            </a:pPr>
            <a:r>
              <a:rPr lang="nl-NL" dirty="0"/>
              <a:t>(H)erkennen van verliezen kan al helend werken</a:t>
            </a:r>
          </a:p>
          <a:p>
            <a:pPr lvl="0">
              <a:buFont typeface="Arial" panose="020B0604020202020204" pitchFamily="34" charset="0"/>
              <a:buChar char="•"/>
            </a:pPr>
            <a:r>
              <a:rPr lang="nl-NL" dirty="0"/>
              <a:t>Voorkomen dat verlies een verliestrauma wordt</a:t>
            </a:r>
          </a:p>
          <a:p>
            <a:pPr lvl="0">
              <a:buFont typeface="Arial" panose="020B0604020202020204" pitchFamily="34" charset="0"/>
              <a:buChar char="•"/>
            </a:pPr>
            <a:r>
              <a:rPr lang="nl-NL" dirty="0"/>
              <a:t>Recht doen aan de ouders/kinderen  op gedrag en ontwikkeling</a:t>
            </a:r>
          </a:p>
          <a:p>
            <a:pPr lvl="0">
              <a:buFont typeface="Arial" panose="020B0604020202020204" pitchFamily="34" charset="0"/>
              <a:buChar char="•"/>
            </a:pPr>
            <a:r>
              <a:rPr lang="nl-NL" dirty="0"/>
              <a:t>Als onderdeel in opvoeding, leren praten over pijn, emoties, gedrag</a:t>
            </a:r>
          </a:p>
          <a:p>
            <a:pPr lvl="0">
              <a:buFont typeface="Arial" panose="020B0604020202020204" pitchFamily="34" charset="0"/>
              <a:buChar char="•"/>
            </a:pPr>
            <a:r>
              <a:rPr lang="nl-NL" dirty="0"/>
              <a:t>Normaliseren van gedrag</a:t>
            </a:r>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boom.jpg"/>
          <p:cNvPicPr>
            <a:picLocks noGrp="1" noChangeAspect="1"/>
          </p:cNvPicPr>
          <p:nvPr>
            <p:ph sz="half" idx="4294967295"/>
          </p:nvPr>
        </p:nvPicPr>
        <p:blipFill>
          <a:blip r:embed="rId3" cstate="print">
            <a:lum bright="16000"/>
          </a:blip>
          <a:stretch>
            <a:fillRect/>
          </a:stretch>
        </p:blipFill>
        <p:spPr>
          <a:xfrm>
            <a:off x="-94269" y="865004"/>
            <a:ext cx="11811785" cy="5876925"/>
          </a:xfrm>
          <a:prstGeom prst="rect">
            <a:avLst/>
          </a:prstGeom>
          <a:noFill/>
          <a:ln>
            <a:noFill/>
          </a:ln>
        </p:spPr>
      </p:pic>
      <p:sp>
        <p:nvSpPr>
          <p:cNvPr id="4" name="Tijdelijke aanduiding voor tekst 3"/>
          <p:cNvSpPr>
            <a:spLocks noGrp="1"/>
          </p:cNvSpPr>
          <p:nvPr>
            <p:ph type="body" idx="4294967295"/>
          </p:nvPr>
        </p:nvSpPr>
        <p:spPr>
          <a:xfrm>
            <a:off x="5480115" y="781279"/>
            <a:ext cx="2743200" cy="2016125"/>
          </a:xfrm>
        </p:spPr>
        <p:txBody>
          <a:bodyPr>
            <a:normAutofit/>
          </a:bodyPr>
          <a:lstStyle/>
          <a:p>
            <a:endParaRPr lang="nl-NL" sz="1600" dirty="0"/>
          </a:p>
          <a:p>
            <a:endParaRPr lang="nl-NL" sz="1600" dirty="0"/>
          </a:p>
        </p:txBody>
      </p:sp>
      <p:sp>
        <p:nvSpPr>
          <p:cNvPr id="6" name="Tekstvak 5">
            <a:extLst>
              <a:ext uri="{FF2B5EF4-FFF2-40B4-BE49-F238E27FC236}">
                <a16:creationId xmlns:a16="http://schemas.microsoft.com/office/drawing/2014/main" id="{1DA8B423-F3FF-4FBC-BFA0-C0D0F94205EE}"/>
              </a:ext>
            </a:extLst>
          </p:cNvPr>
          <p:cNvSpPr txBox="1"/>
          <p:nvPr/>
        </p:nvSpPr>
        <p:spPr>
          <a:xfrm>
            <a:off x="4204354" y="1682933"/>
            <a:ext cx="6146276" cy="1631216"/>
          </a:xfrm>
          <a:prstGeom prst="rect">
            <a:avLst/>
          </a:prstGeom>
          <a:noFill/>
        </p:spPr>
        <p:txBody>
          <a:bodyPr wrap="square">
            <a:spAutoFit/>
          </a:bodyPr>
          <a:lstStyle/>
          <a:p>
            <a:pPr algn="r"/>
            <a:r>
              <a:rPr lang="nl-NL" sz="2000" b="1" dirty="0">
                <a:solidFill>
                  <a:schemeClr val="accent1">
                    <a:lumMod val="50000"/>
                  </a:schemeClr>
                </a:solidFill>
              </a:rPr>
              <a:t> “het besef dat er einde is gekomen aan de bestaande hechtingsrelatie met geliefde mensen en/of andere vertrouwde  levensonderdelen”</a:t>
            </a:r>
          </a:p>
          <a:p>
            <a:pPr algn="r"/>
            <a:r>
              <a:rPr lang="nl-NL" sz="1600" b="1" dirty="0">
                <a:solidFill>
                  <a:schemeClr val="accent1">
                    <a:lumMod val="50000"/>
                  </a:schemeClr>
                </a:solidFill>
              </a:rPr>
              <a:t>Herman de </a:t>
            </a:r>
            <a:r>
              <a:rPr lang="nl-NL" sz="1600" b="1" dirty="0" err="1">
                <a:solidFill>
                  <a:schemeClr val="accent1">
                    <a:lumMod val="50000"/>
                  </a:schemeClr>
                </a:solidFill>
              </a:rPr>
              <a:t>Monnink</a:t>
            </a:r>
            <a:r>
              <a:rPr lang="nl-NL" sz="1600" b="1" dirty="0">
                <a:solidFill>
                  <a:schemeClr val="accent1">
                    <a:lumMod val="50000"/>
                  </a:schemeClr>
                </a:solidFill>
              </a:rPr>
              <a:t>(verlieskunde)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2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2500"/>
                                        <p:tgtEl>
                                          <p:spTgt spid="6">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2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25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2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6C6E5-6DEA-4070-80E6-0D95A9981537}"/>
              </a:ext>
            </a:extLst>
          </p:cNvPr>
          <p:cNvSpPr>
            <a:spLocks noGrp="1"/>
          </p:cNvSpPr>
          <p:nvPr>
            <p:ph type="title"/>
          </p:nvPr>
        </p:nvSpPr>
        <p:spPr/>
        <p:txBody>
          <a:bodyPr/>
          <a:lstStyle/>
          <a:p>
            <a:pPr algn="r"/>
            <a:r>
              <a:rPr lang="nl-NL" dirty="0"/>
              <a:t>Vormen van verlies</a:t>
            </a:r>
            <a:br>
              <a:rPr lang="nl-NL" dirty="0"/>
            </a:br>
            <a:r>
              <a:rPr lang="nl-NL" sz="1600" dirty="0"/>
              <a:t>Brainstormen…</a:t>
            </a:r>
            <a:endParaRPr lang="nl-NL" dirty="0"/>
          </a:p>
        </p:txBody>
      </p:sp>
      <p:sp>
        <p:nvSpPr>
          <p:cNvPr id="3" name="Tijdelijke aanduiding voor inhoud 2">
            <a:extLst>
              <a:ext uri="{FF2B5EF4-FFF2-40B4-BE49-F238E27FC236}">
                <a16:creationId xmlns:a16="http://schemas.microsoft.com/office/drawing/2014/main" id="{12A3BFAF-B71A-4B7E-A62C-A5E2B0213A55}"/>
              </a:ext>
            </a:extLst>
          </p:cNvPr>
          <p:cNvSpPr>
            <a:spLocks noGrp="1"/>
          </p:cNvSpPr>
          <p:nvPr>
            <p:ph idx="1"/>
          </p:nvPr>
        </p:nvSpPr>
        <p:spPr>
          <a:xfrm>
            <a:off x="1154954" y="1680633"/>
            <a:ext cx="8825659" cy="5022008"/>
          </a:xfrm>
        </p:spPr>
        <p:txBody>
          <a:bodyPr>
            <a:normAutofit lnSpcReduction="10000"/>
          </a:bodyPr>
          <a:lstStyle/>
          <a:p>
            <a:r>
              <a:rPr lang="nl-NL" dirty="0">
                <a:solidFill>
                  <a:schemeClr val="bg1"/>
                </a:solidFill>
              </a:rPr>
              <a:t>Bij overlijden van een dierbare…</a:t>
            </a:r>
          </a:p>
          <a:p>
            <a:r>
              <a:rPr lang="nl-NL" dirty="0"/>
              <a:t>Bij echtscheiding van ouders, samengesteld gezin</a:t>
            </a:r>
          </a:p>
          <a:p>
            <a:r>
              <a:rPr lang="nl-NL" dirty="0"/>
              <a:t>Familie breuk/familieruzies</a:t>
            </a:r>
          </a:p>
          <a:p>
            <a:r>
              <a:rPr lang="nl-NL" dirty="0"/>
              <a:t>Als 1 van ouders verhuisd naar het buitenland</a:t>
            </a:r>
          </a:p>
          <a:p>
            <a:r>
              <a:rPr lang="nl-NL" dirty="0"/>
              <a:t>Kinderen die zelf gevlucht zijn uit land van herkomst</a:t>
            </a:r>
          </a:p>
          <a:p>
            <a:r>
              <a:rPr lang="nl-NL" dirty="0"/>
              <a:t>Verhuizing </a:t>
            </a:r>
          </a:p>
          <a:p>
            <a:r>
              <a:rPr lang="nl-NL" dirty="0"/>
              <a:t>Brand of inbraak</a:t>
            </a:r>
          </a:p>
          <a:p>
            <a:r>
              <a:rPr lang="nl-NL" dirty="0"/>
              <a:t>Uithuisplaatsing</a:t>
            </a:r>
          </a:p>
          <a:p>
            <a:r>
              <a:rPr lang="nl-NL" dirty="0"/>
              <a:t>Ziekte van ouders/dierbare (</a:t>
            </a:r>
            <a:r>
              <a:rPr lang="nl-NL" dirty="0" err="1"/>
              <a:t>kopp</a:t>
            </a:r>
            <a:r>
              <a:rPr lang="nl-NL" dirty="0"/>
              <a:t>) </a:t>
            </a:r>
          </a:p>
          <a:p>
            <a:r>
              <a:rPr lang="nl-NL" dirty="0"/>
              <a:t>Verlies van wat je niet heb gehad (adoptie)</a:t>
            </a:r>
          </a:p>
          <a:p>
            <a:r>
              <a:rPr lang="nl-NL" dirty="0"/>
              <a:t>Overlijden van een huisdier</a:t>
            </a:r>
          </a:p>
          <a:p>
            <a:r>
              <a:rPr lang="nl-NL" dirty="0"/>
              <a:t>1 van de ouders komt in de gevangenis terecht</a:t>
            </a:r>
          </a:p>
          <a:p>
            <a:r>
              <a:rPr lang="nl-NL" dirty="0"/>
              <a:t>Bij verkrachting/incest of seksueel misbruik</a:t>
            </a:r>
          </a:p>
          <a:p>
            <a:endParaRPr lang="nl-NL" dirty="0"/>
          </a:p>
          <a:p>
            <a:endParaRPr lang="nl-NL" dirty="0"/>
          </a:p>
        </p:txBody>
      </p:sp>
    </p:spTree>
    <p:extLst>
      <p:ext uri="{BB962C8B-B14F-4D97-AF65-F5344CB8AC3E}">
        <p14:creationId xmlns:p14="http://schemas.microsoft.com/office/powerpoint/2010/main" val="20736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Effect transition="in" filter="fade">
                                      <p:cBhvr>
                                        <p:cTn id="91" dur="1000"/>
                                        <p:tgtEl>
                                          <p:spTgt spid="3">
                                            <p:txEl>
                                              <p:pRg st="9" end="9"/>
                                            </p:txEl>
                                          </p:spTgt>
                                        </p:tgtEl>
                                      </p:cBhvr>
                                    </p:animEffect>
                                    <p:anim calcmode="lin" valueType="num">
                                      <p:cBhvr>
                                        <p:cTn id="9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pPr algn="r"/>
            <a:r>
              <a:rPr lang="nl-NL" dirty="0"/>
              <a:t>Secundaire verliezen bij echtscheiding</a:t>
            </a:r>
            <a:br>
              <a:rPr lang="nl-NL" dirty="0"/>
            </a:br>
            <a:endParaRPr lang="nl-NL" sz="2200" dirty="0"/>
          </a:p>
        </p:txBody>
      </p:sp>
      <p:sp>
        <p:nvSpPr>
          <p:cNvPr id="7" name="Tijdelijke aanduiding voor tekst 6"/>
          <p:cNvSpPr>
            <a:spLocks noGrp="1"/>
          </p:cNvSpPr>
          <p:nvPr>
            <p:ph type="body" idx="1"/>
          </p:nvPr>
        </p:nvSpPr>
        <p:spPr/>
        <p:txBody>
          <a:bodyPr/>
          <a:lstStyle/>
          <a:p>
            <a:r>
              <a:rPr lang="nl-NL" dirty="0"/>
              <a:t>Bij de ouders</a:t>
            </a:r>
          </a:p>
        </p:txBody>
      </p:sp>
      <p:sp>
        <p:nvSpPr>
          <p:cNvPr id="6" name="Tijdelijke aanduiding voor inhoud 5"/>
          <p:cNvSpPr>
            <a:spLocks noGrp="1"/>
          </p:cNvSpPr>
          <p:nvPr>
            <p:ph sz="half" idx="2"/>
          </p:nvPr>
        </p:nvSpPr>
        <p:spPr>
          <a:xfrm>
            <a:off x="1032406" y="3179761"/>
            <a:ext cx="4350300" cy="2840039"/>
          </a:xfrm>
        </p:spPr>
        <p:txBody>
          <a:bodyPr numCol="2">
            <a:normAutofit fontScale="55000" lnSpcReduction="20000"/>
          </a:bodyPr>
          <a:lstStyle/>
          <a:p>
            <a:pPr>
              <a:buFont typeface="Wingdings" panose="05000000000000000000" pitchFamily="2" charset="2"/>
              <a:buChar char="§"/>
            </a:pPr>
            <a:r>
              <a:rPr lang="nl-NL" dirty="0"/>
              <a:t>partner – dubbel verlies</a:t>
            </a:r>
          </a:p>
          <a:p>
            <a:pPr>
              <a:buFont typeface="Wingdings" panose="05000000000000000000" pitchFamily="2" charset="2"/>
              <a:buChar char="§"/>
            </a:pPr>
            <a:r>
              <a:rPr lang="nl-NL" dirty="0"/>
              <a:t>gezin</a:t>
            </a:r>
          </a:p>
          <a:p>
            <a:pPr>
              <a:buFont typeface="Wingdings" panose="05000000000000000000" pitchFamily="2" charset="2"/>
              <a:buChar char="§"/>
            </a:pPr>
            <a:r>
              <a:rPr lang="nl-NL" dirty="0"/>
              <a:t>vriendschap</a:t>
            </a:r>
          </a:p>
          <a:p>
            <a:pPr>
              <a:buFont typeface="Wingdings" panose="05000000000000000000" pitchFamily="2" charset="2"/>
              <a:buChar char="§"/>
            </a:pPr>
            <a:r>
              <a:rPr lang="nl-NL" dirty="0"/>
              <a:t>toekomstbeeld</a:t>
            </a:r>
          </a:p>
          <a:p>
            <a:pPr>
              <a:buFont typeface="Wingdings" panose="05000000000000000000" pitchFamily="2" charset="2"/>
              <a:buChar char="§"/>
            </a:pPr>
            <a:r>
              <a:rPr lang="nl-NL" dirty="0"/>
              <a:t>aanzien</a:t>
            </a:r>
          </a:p>
          <a:p>
            <a:pPr>
              <a:buFont typeface="Wingdings" panose="05000000000000000000" pitchFamily="2" charset="2"/>
              <a:buChar char="§"/>
            </a:pPr>
            <a:r>
              <a:rPr lang="nl-NL" dirty="0"/>
              <a:t>eigenwaarde </a:t>
            </a:r>
          </a:p>
          <a:p>
            <a:pPr>
              <a:buFont typeface="Wingdings" panose="05000000000000000000" pitchFamily="2" charset="2"/>
              <a:buChar char="§"/>
            </a:pPr>
            <a:r>
              <a:rPr lang="nl-NL" dirty="0"/>
              <a:t>familieleden</a:t>
            </a:r>
          </a:p>
          <a:p>
            <a:pPr>
              <a:buFont typeface="Wingdings" panose="05000000000000000000" pitchFamily="2" charset="2"/>
              <a:buChar char="§"/>
            </a:pPr>
            <a:r>
              <a:rPr lang="nl-NL" dirty="0"/>
              <a:t>woonplaats</a:t>
            </a:r>
          </a:p>
          <a:p>
            <a:pPr>
              <a:buFont typeface="Wingdings" panose="05000000000000000000" pitchFamily="2" charset="2"/>
              <a:buChar char="§"/>
            </a:pPr>
            <a:r>
              <a:rPr lang="nl-NL" dirty="0"/>
              <a:t>vrienden</a:t>
            </a:r>
          </a:p>
          <a:p>
            <a:pPr>
              <a:buFont typeface="Wingdings" panose="05000000000000000000" pitchFamily="2" charset="2"/>
              <a:buChar char="§"/>
            </a:pPr>
            <a:r>
              <a:rPr lang="nl-NL" dirty="0"/>
              <a:t>vertrouwde omgeving</a:t>
            </a:r>
          </a:p>
          <a:p>
            <a:pPr>
              <a:buFont typeface="Wingdings" panose="05000000000000000000" pitchFamily="2" charset="2"/>
              <a:buChar char="§"/>
            </a:pPr>
            <a:r>
              <a:rPr lang="nl-NL" dirty="0"/>
              <a:t>Huisdieren</a:t>
            </a:r>
          </a:p>
          <a:p>
            <a:pPr>
              <a:buFont typeface="Wingdings" panose="05000000000000000000" pitchFamily="2" charset="2"/>
              <a:buChar char="§"/>
            </a:pPr>
            <a:r>
              <a:rPr lang="nl-NL" dirty="0"/>
              <a:t>financiële verliezen </a:t>
            </a:r>
            <a:endParaRPr lang="nl-NL" b="1" dirty="0"/>
          </a:p>
          <a:p>
            <a:pPr>
              <a:buNone/>
            </a:pPr>
            <a:endParaRPr lang="nl-NL" dirty="0"/>
          </a:p>
        </p:txBody>
      </p:sp>
      <p:sp>
        <p:nvSpPr>
          <p:cNvPr id="8" name="Tijdelijke aanduiding voor tekst 7"/>
          <p:cNvSpPr>
            <a:spLocks noGrp="1"/>
          </p:cNvSpPr>
          <p:nvPr>
            <p:ph type="body" sz="quarter" idx="3"/>
          </p:nvPr>
        </p:nvSpPr>
        <p:spPr/>
        <p:txBody>
          <a:bodyPr/>
          <a:lstStyle/>
          <a:p>
            <a:r>
              <a:rPr lang="nl-NL" dirty="0"/>
              <a:t>Bij de kinderen</a:t>
            </a:r>
          </a:p>
        </p:txBody>
      </p:sp>
      <p:sp>
        <p:nvSpPr>
          <p:cNvPr id="9" name="Tijdelijke aanduiding voor inhoud 8"/>
          <p:cNvSpPr>
            <a:spLocks noGrp="1"/>
          </p:cNvSpPr>
          <p:nvPr>
            <p:ph sz="quarter" idx="4"/>
          </p:nvPr>
        </p:nvSpPr>
        <p:spPr/>
        <p:txBody>
          <a:bodyPr>
            <a:normAutofit fontScale="55000" lnSpcReduction="20000"/>
          </a:bodyPr>
          <a:lstStyle/>
          <a:p>
            <a:pPr>
              <a:buFont typeface="Wingdings" panose="05000000000000000000" pitchFamily="2" charset="2"/>
              <a:buChar char="§"/>
            </a:pPr>
            <a:r>
              <a:rPr lang="nl-NL" dirty="0"/>
              <a:t>scheiding van de ouders</a:t>
            </a:r>
          </a:p>
          <a:p>
            <a:pPr>
              <a:buFont typeface="Wingdings" panose="05000000000000000000" pitchFamily="2" charset="2"/>
              <a:buChar char="§"/>
            </a:pPr>
            <a:r>
              <a:rPr lang="nl-NL" dirty="0"/>
              <a:t>verlies van oorspronkelijke gezin</a:t>
            </a:r>
          </a:p>
          <a:p>
            <a:pPr>
              <a:buFont typeface="Wingdings" panose="05000000000000000000" pitchFamily="2" charset="2"/>
              <a:buChar char="§"/>
            </a:pPr>
            <a:r>
              <a:rPr lang="nl-NL" dirty="0"/>
              <a:t>scheiding van familie leden/ broers, zussen, opa’s , oma’s etc.</a:t>
            </a:r>
          </a:p>
          <a:p>
            <a:pPr>
              <a:buFont typeface="Wingdings" panose="05000000000000000000" pitchFamily="2" charset="2"/>
              <a:buChar char="§"/>
            </a:pPr>
            <a:r>
              <a:rPr lang="nl-NL" dirty="0"/>
              <a:t>afscheid van huidige school, buurt, vriendjes, vriendinnetjes, huisdieren</a:t>
            </a:r>
          </a:p>
          <a:p>
            <a:pPr>
              <a:buFont typeface="Wingdings" panose="05000000000000000000" pitchFamily="2" charset="2"/>
              <a:buChar char="§"/>
            </a:pPr>
            <a:r>
              <a:rPr lang="nl-NL" dirty="0"/>
              <a:t>zien 1 van de ander ouders tijdelijk niet</a:t>
            </a:r>
          </a:p>
          <a:p>
            <a:pPr>
              <a:buFont typeface="Wingdings" panose="05000000000000000000" pitchFamily="2" charset="2"/>
              <a:buChar char="§"/>
            </a:pPr>
            <a:r>
              <a:rPr lang="nl-NL" dirty="0"/>
              <a:t>emotionele afwezigheid van ouders (emotioneel niet beschikbaar)</a:t>
            </a:r>
          </a:p>
          <a:p>
            <a:pPr>
              <a:buFont typeface="Wingdings" panose="05000000000000000000" pitchFamily="2" charset="2"/>
              <a:buChar char="§"/>
            </a:pPr>
            <a:r>
              <a:rPr lang="nl-NL" dirty="0"/>
              <a:t>verlies toekomst beeld</a:t>
            </a:r>
          </a:p>
          <a:p>
            <a:pPr>
              <a:buFont typeface="Wingdings" panose="05000000000000000000" pitchFamily="2" charset="2"/>
              <a:buChar char="§"/>
            </a:pPr>
            <a:r>
              <a:rPr lang="nl-NL" dirty="0"/>
              <a:t>vertrouwde omgeving</a:t>
            </a:r>
          </a:p>
          <a:p>
            <a:pPr>
              <a:buFont typeface="Wingdings" panose="05000000000000000000" pitchFamily="2" charset="2"/>
              <a:buChar char="§"/>
            </a:pPr>
            <a:r>
              <a:rPr lang="nl-NL" dirty="0"/>
              <a:t>verlies van identiteit</a:t>
            </a:r>
          </a:p>
          <a:p>
            <a:pPr>
              <a:buFont typeface="Wingdings" panose="05000000000000000000" pitchFamily="2" charset="2"/>
              <a:buChar char="§"/>
            </a:pPr>
            <a:r>
              <a:rPr lang="nl-NL" dirty="0"/>
              <a:t>verlies van hoop en wensen </a:t>
            </a:r>
          </a:p>
          <a:p>
            <a:pPr lvl="0">
              <a:buNone/>
            </a:pPr>
            <a:endParaRPr lang="nl-NL" dirty="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80">
                                          <p:stCondLst>
                                            <p:cond delay="0"/>
                                          </p:stCondLst>
                                        </p:cTn>
                                        <p:tgtEl>
                                          <p:spTgt spid="6">
                                            <p:txEl>
                                              <p:pRg st="1" end="1"/>
                                            </p:txEl>
                                          </p:spTgt>
                                        </p:tgtEl>
                                      </p:cBhvr>
                                    </p:animEffect>
                                    <p:anim calcmode="lin" valueType="num">
                                      <p:cBhvr>
                                        <p:cTn id="2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1" end="1"/>
                                            </p:txEl>
                                          </p:spTgt>
                                        </p:tgtEl>
                                      </p:cBhvr>
                                      <p:to x="100000" y="60000"/>
                                    </p:animScale>
                                    <p:animScale>
                                      <p:cBhvr>
                                        <p:cTn id="30" dur="166" decel="50000">
                                          <p:stCondLst>
                                            <p:cond delay="676"/>
                                          </p:stCondLst>
                                        </p:cTn>
                                        <p:tgtEl>
                                          <p:spTgt spid="6">
                                            <p:txEl>
                                              <p:pRg st="1" end="1"/>
                                            </p:txEl>
                                          </p:spTgt>
                                        </p:tgtEl>
                                      </p:cBhvr>
                                      <p:to x="100000" y="100000"/>
                                    </p:animScale>
                                    <p:animScale>
                                      <p:cBhvr>
                                        <p:cTn id="31" dur="26">
                                          <p:stCondLst>
                                            <p:cond delay="1312"/>
                                          </p:stCondLst>
                                        </p:cTn>
                                        <p:tgtEl>
                                          <p:spTgt spid="6">
                                            <p:txEl>
                                              <p:pRg st="1" end="1"/>
                                            </p:txEl>
                                          </p:spTgt>
                                        </p:tgtEl>
                                      </p:cBhvr>
                                      <p:to x="100000" y="80000"/>
                                    </p:animScale>
                                    <p:animScale>
                                      <p:cBhvr>
                                        <p:cTn id="32" dur="166" decel="50000">
                                          <p:stCondLst>
                                            <p:cond delay="1338"/>
                                          </p:stCondLst>
                                        </p:cTn>
                                        <p:tgtEl>
                                          <p:spTgt spid="6">
                                            <p:txEl>
                                              <p:pRg st="1" end="1"/>
                                            </p:txEl>
                                          </p:spTgt>
                                        </p:tgtEl>
                                      </p:cBhvr>
                                      <p:to x="100000" y="100000"/>
                                    </p:animScale>
                                    <p:animScale>
                                      <p:cBhvr>
                                        <p:cTn id="33" dur="26">
                                          <p:stCondLst>
                                            <p:cond delay="1642"/>
                                          </p:stCondLst>
                                        </p:cTn>
                                        <p:tgtEl>
                                          <p:spTgt spid="6">
                                            <p:txEl>
                                              <p:pRg st="1" end="1"/>
                                            </p:txEl>
                                          </p:spTgt>
                                        </p:tgtEl>
                                      </p:cBhvr>
                                      <p:to x="100000" y="90000"/>
                                    </p:animScale>
                                    <p:animScale>
                                      <p:cBhvr>
                                        <p:cTn id="34" dur="166" decel="50000">
                                          <p:stCondLst>
                                            <p:cond delay="1668"/>
                                          </p:stCondLst>
                                        </p:cTn>
                                        <p:tgtEl>
                                          <p:spTgt spid="6">
                                            <p:txEl>
                                              <p:pRg st="1" end="1"/>
                                            </p:txEl>
                                          </p:spTgt>
                                        </p:tgtEl>
                                      </p:cBhvr>
                                      <p:to x="100000" y="100000"/>
                                    </p:animScale>
                                    <p:animScale>
                                      <p:cBhvr>
                                        <p:cTn id="35" dur="26">
                                          <p:stCondLst>
                                            <p:cond delay="1808"/>
                                          </p:stCondLst>
                                        </p:cTn>
                                        <p:tgtEl>
                                          <p:spTgt spid="6">
                                            <p:txEl>
                                              <p:pRg st="1" end="1"/>
                                            </p:txEl>
                                          </p:spTgt>
                                        </p:tgtEl>
                                      </p:cBhvr>
                                      <p:to x="100000" y="95000"/>
                                    </p:animScale>
                                    <p:animScale>
                                      <p:cBhvr>
                                        <p:cTn id="36" dur="166" decel="50000">
                                          <p:stCondLst>
                                            <p:cond delay="1834"/>
                                          </p:stCondLst>
                                        </p:cTn>
                                        <p:tgtEl>
                                          <p:spTgt spid="6">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580">
                                          <p:stCondLst>
                                            <p:cond delay="0"/>
                                          </p:stCondLst>
                                        </p:cTn>
                                        <p:tgtEl>
                                          <p:spTgt spid="6">
                                            <p:txEl>
                                              <p:pRg st="2" end="2"/>
                                            </p:txEl>
                                          </p:spTgt>
                                        </p:tgtEl>
                                      </p:cBhvr>
                                    </p:animEffect>
                                    <p:anim calcmode="lin" valueType="num">
                                      <p:cBhvr>
                                        <p:cTn id="4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2" end="2"/>
                                            </p:txEl>
                                          </p:spTgt>
                                        </p:tgtEl>
                                      </p:cBhvr>
                                      <p:to x="100000" y="60000"/>
                                    </p:animScale>
                                    <p:animScale>
                                      <p:cBhvr>
                                        <p:cTn id="46" dur="166" decel="50000">
                                          <p:stCondLst>
                                            <p:cond delay="676"/>
                                          </p:stCondLst>
                                        </p:cTn>
                                        <p:tgtEl>
                                          <p:spTgt spid="6">
                                            <p:txEl>
                                              <p:pRg st="2" end="2"/>
                                            </p:txEl>
                                          </p:spTgt>
                                        </p:tgtEl>
                                      </p:cBhvr>
                                      <p:to x="100000" y="100000"/>
                                    </p:animScale>
                                    <p:animScale>
                                      <p:cBhvr>
                                        <p:cTn id="47" dur="26">
                                          <p:stCondLst>
                                            <p:cond delay="1312"/>
                                          </p:stCondLst>
                                        </p:cTn>
                                        <p:tgtEl>
                                          <p:spTgt spid="6">
                                            <p:txEl>
                                              <p:pRg st="2" end="2"/>
                                            </p:txEl>
                                          </p:spTgt>
                                        </p:tgtEl>
                                      </p:cBhvr>
                                      <p:to x="100000" y="80000"/>
                                    </p:animScale>
                                    <p:animScale>
                                      <p:cBhvr>
                                        <p:cTn id="48" dur="166" decel="50000">
                                          <p:stCondLst>
                                            <p:cond delay="1338"/>
                                          </p:stCondLst>
                                        </p:cTn>
                                        <p:tgtEl>
                                          <p:spTgt spid="6">
                                            <p:txEl>
                                              <p:pRg st="2" end="2"/>
                                            </p:txEl>
                                          </p:spTgt>
                                        </p:tgtEl>
                                      </p:cBhvr>
                                      <p:to x="100000" y="100000"/>
                                    </p:animScale>
                                    <p:animScale>
                                      <p:cBhvr>
                                        <p:cTn id="49" dur="26">
                                          <p:stCondLst>
                                            <p:cond delay="1642"/>
                                          </p:stCondLst>
                                        </p:cTn>
                                        <p:tgtEl>
                                          <p:spTgt spid="6">
                                            <p:txEl>
                                              <p:pRg st="2" end="2"/>
                                            </p:txEl>
                                          </p:spTgt>
                                        </p:tgtEl>
                                      </p:cBhvr>
                                      <p:to x="100000" y="90000"/>
                                    </p:animScale>
                                    <p:animScale>
                                      <p:cBhvr>
                                        <p:cTn id="50" dur="166" decel="50000">
                                          <p:stCondLst>
                                            <p:cond delay="1668"/>
                                          </p:stCondLst>
                                        </p:cTn>
                                        <p:tgtEl>
                                          <p:spTgt spid="6">
                                            <p:txEl>
                                              <p:pRg st="2" end="2"/>
                                            </p:txEl>
                                          </p:spTgt>
                                        </p:tgtEl>
                                      </p:cBhvr>
                                      <p:to x="100000" y="100000"/>
                                    </p:animScale>
                                    <p:animScale>
                                      <p:cBhvr>
                                        <p:cTn id="51" dur="26">
                                          <p:stCondLst>
                                            <p:cond delay="1808"/>
                                          </p:stCondLst>
                                        </p:cTn>
                                        <p:tgtEl>
                                          <p:spTgt spid="6">
                                            <p:txEl>
                                              <p:pRg st="2" end="2"/>
                                            </p:txEl>
                                          </p:spTgt>
                                        </p:tgtEl>
                                      </p:cBhvr>
                                      <p:to x="100000" y="95000"/>
                                    </p:animScale>
                                    <p:animScale>
                                      <p:cBhvr>
                                        <p:cTn id="52" dur="166" decel="50000">
                                          <p:stCondLst>
                                            <p:cond delay="1834"/>
                                          </p:stCondLst>
                                        </p:cTn>
                                        <p:tgtEl>
                                          <p:spTgt spid="6">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wipe(down)">
                                      <p:cBhvr>
                                        <p:cTn id="55" dur="580">
                                          <p:stCondLst>
                                            <p:cond delay="0"/>
                                          </p:stCondLst>
                                        </p:cTn>
                                        <p:tgtEl>
                                          <p:spTgt spid="6">
                                            <p:txEl>
                                              <p:pRg st="3" end="3"/>
                                            </p:txEl>
                                          </p:spTgt>
                                        </p:tgtEl>
                                      </p:cBhvr>
                                    </p:animEffect>
                                    <p:anim calcmode="lin" valueType="num">
                                      <p:cBhvr>
                                        <p:cTn id="56"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xEl>
                                              <p:pRg st="3" end="3"/>
                                            </p:txEl>
                                          </p:spTgt>
                                        </p:tgtEl>
                                      </p:cBhvr>
                                      <p:to x="100000" y="60000"/>
                                    </p:animScale>
                                    <p:animScale>
                                      <p:cBhvr>
                                        <p:cTn id="62" dur="166" decel="50000">
                                          <p:stCondLst>
                                            <p:cond delay="676"/>
                                          </p:stCondLst>
                                        </p:cTn>
                                        <p:tgtEl>
                                          <p:spTgt spid="6">
                                            <p:txEl>
                                              <p:pRg st="3" end="3"/>
                                            </p:txEl>
                                          </p:spTgt>
                                        </p:tgtEl>
                                      </p:cBhvr>
                                      <p:to x="100000" y="100000"/>
                                    </p:animScale>
                                    <p:animScale>
                                      <p:cBhvr>
                                        <p:cTn id="63" dur="26">
                                          <p:stCondLst>
                                            <p:cond delay="1312"/>
                                          </p:stCondLst>
                                        </p:cTn>
                                        <p:tgtEl>
                                          <p:spTgt spid="6">
                                            <p:txEl>
                                              <p:pRg st="3" end="3"/>
                                            </p:txEl>
                                          </p:spTgt>
                                        </p:tgtEl>
                                      </p:cBhvr>
                                      <p:to x="100000" y="80000"/>
                                    </p:animScale>
                                    <p:animScale>
                                      <p:cBhvr>
                                        <p:cTn id="64" dur="166" decel="50000">
                                          <p:stCondLst>
                                            <p:cond delay="1338"/>
                                          </p:stCondLst>
                                        </p:cTn>
                                        <p:tgtEl>
                                          <p:spTgt spid="6">
                                            <p:txEl>
                                              <p:pRg st="3" end="3"/>
                                            </p:txEl>
                                          </p:spTgt>
                                        </p:tgtEl>
                                      </p:cBhvr>
                                      <p:to x="100000" y="100000"/>
                                    </p:animScale>
                                    <p:animScale>
                                      <p:cBhvr>
                                        <p:cTn id="65" dur="26">
                                          <p:stCondLst>
                                            <p:cond delay="1642"/>
                                          </p:stCondLst>
                                        </p:cTn>
                                        <p:tgtEl>
                                          <p:spTgt spid="6">
                                            <p:txEl>
                                              <p:pRg st="3" end="3"/>
                                            </p:txEl>
                                          </p:spTgt>
                                        </p:tgtEl>
                                      </p:cBhvr>
                                      <p:to x="100000" y="90000"/>
                                    </p:animScale>
                                    <p:animScale>
                                      <p:cBhvr>
                                        <p:cTn id="66" dur="166" decel="50000">
                                          <p:stCondLst>
                                            <p:cond delay="1668"/>
                                          </p:stCondLst>
                                        </p:cTn>
                                        <p:tgtEl>
                                          <p:spTgt spid="6">
                                            <p:txEl>
                                              <p:pRg st="3" end="3"/>
                                            </p:txEl>
                                          </p:spTgt>
                                        </p:tgtEl>
                                      </p:cBhvr>
                                      <p:to x="100000" y="100000"/>
                                    </p:animScale>
                                    <p:animScale>
                                      <p:cBhvr>
                                        <p:cTn id="67" dur="26">
                                          <p:stCondLst>
                                            <p:cond delay="1808"/>
                                          </p:stCondLst>
                                        </p:cTn>
                                        <p:tgtEl>
                                          <p:spTgt spid="6">
                                            <p:txEl>
                                              <p:pRg st="3" end="3"/>
                                            </p:txEl>
                                          </p:spTgt>
                                        </p:tgtEl>
                                      </p:cBhvr>
                                      <p:to x="100000" y="95000"/>
                                    </p:animScale>
                                    <p:animScale>
                                      <p:cBhvr>
                                        <p:cTn id="68" dur="166" decel="50000">
                                          <p:stCondLst>
                                            <p:cond delay="1834"/>
                                          </p:stCondLst>
                                        </p:cTn>
                                        <p:tgtEl>
                                          <p:spTgt spid="6">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animEffect transition="in" filter="wipe(down)">
                                      <p:cBhvr>
                                        <p:cTn id="71" dur="580">
                                          <p:stCondLst>
                                            <p:cond delay="0"/>
                                          </p:stCondLst>
                                        </p:cTn>
                                        <p:tgtEl>
                                          <p:spTgt spid="6">
                                            <p:txEl>
                                              <p:pRg st="4" end="4"/>
                                            </p:txEl>
                                          </p:spTgt>
                                        </p:tgtEl>
                                      </p:cBhvr>
                                    </p:animEffect>
                                    <p:anim calcmode="lin" valueType="num">
                                      <p:cBhvr>
                                        <p:cTn id="72"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xEl>
                                              <p:pRg st="4" end="4"/>
                                            </p:txEl>
                                          </p:spTgt>
                                        </p:tgtEl>
                                      </p:cBhvr>
                                      <p:to x="100000" y="60000"/>
                                    </p:animScale>
                                    <p:animScale>
                                      <p:cBhvr>
                                        <p:cTn id="78" dur="166" decel="50000">
                                          <p:stCondLst>
                                            <p:cond delay="676"/>
                                          </p:stCondLst>
                                        </p:cTn>
                                        <p:tgtEl>
                                          <p:spTgt spid="6">
                                            <p:txEl>
                                              <p:pRg st="4" end="4"/>
                                            </p:txEl>
                                          </p:spTgt>
                                        </p:tgtEl>
                                      </p:cBhvr>
                                      <p:to x="100000" y="100000"/>
                                    </p:animScale>
                                    <p:animScale>
                                      <p:cBhvr>
                                        <p:cTn id="79" dur="26">
                                          <p:stCondLst>
                                            <p:cond delay="1312"/>
                                          </p:stCondLst>
                                        </p:cTn>
                                        <p:tgtEl>
                                          <p:spTgt spid="6">
                                            <p:txEl>
                                              <p:pRg st="4" end="4"/>
                                            </p:txEl>
                                          </p:spTgt>
                                        </p:tgtEl>
                                      </p:cBhvr>
                                      <p:to x="100000" y="80000"/>
                                    </p:animScale>
                                    <p:animScale>
                                      <p:cBhvr>
                                        <p:cTn id="80" dur="166" decel="50000">
                                          <p:stCondLst>
                                            <p:cond delay="1338"/>
                                          </p:stCondLst>
                                        </p:cTn>
                                        <p:tgtEl>
                                          <p:spTgt spid="6">
                                            <p:txEl>
                                              <p:pRg st="4" end="4"/>
                                            </p:txEl>
                                          </p:spTgt>
                                        </p:tgtEl>
                                      </p:cBhvr>
                                      <p:to x="100000" y="100000"/>
                                    </p:animScale>
                                    <p:animScale>
                                      <p:cBhvr>
                                        <p:cTn id="81" dur="26">
                                          <p:stCondLst>
                                            <p:cond delay="1642"/>
                                          </p:stCondLst>
                                        </p:cTn>
                                        <p:tgtEl>
                                          <p:spTgt spid="6">
                                            <p:txEl>
                                              <p:pRg st="4" end="4"/>
                                            </p:txEl>
                                          </p:spTgt>
                                        </p:tgtEl>
                                      </p:cBhvr>
                                      <p:to x="100000" y="90000"/>
                                    </p:animScale>
                                    <p:animScale>
                                      <p:cBhvr>
                                        <p:cTn id="82" dur="166" decel="50000">
                                          <p:stCondLst>
                                            <p:cond delay="1668"/>
                                          </p:stCondLst>
                                        </p:cTn>
                                        <p:tgtEl>
                                          <p:spTgt spid="6">
                                            <p:txEl>
                                              <p:pRg st="4" end="4"/>
                                            </p:txEl>
                                          </p:spTgt>
                                        </p:tgtEl>
                                      </p:cBhvr>
                                      <p:to x="100000" y="100000"/>
                                    </p:animScale>
                                    <p:animScale>
                                      <p:cBhvr>
                                        <p:cTn id="83" dur="26">
                                          <p:stCondLst>
                                            <p:cond delay="1808"/>
                                          </p:stCondLst>
                                        </p:cTn>
                                        <p:tgtEl>
                                          <p:spTgt spid="6">
                                            <p:txEl>
                                              <p:pRg st="4" end="4"/>
                                            </p:txEl>
                                          </p:spTgt>
                                        </p:tgtEl>
                                      </p:cBhvr>
                                      <p:to x="100000" y="95000"/>
                                    </p:animScale>
                                    <p:animScale>
                                      <p:cBhvr>
                                        <p:cTn id="84" dur="166" decel="50000">
                                          <p:stCondLst>
                                            <p:cond delay="1834"/>
                                          </p:stCondLst>
                                        </p:cTn>
                                        <p:tgtEl>
                                          <p:spTgt spid="6">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wipe(down)">
                                      <p:cBhvr>
                                        <p:cTn id="87" dur="580">
                                          <p:stCondLst>
                                            <p:cond delay="0"/>
                                          </p:stCondLst>
                                        </p:cTn>
                                        <p:tgtEl>
                                          <p:spTgt spid="6">
                                            <p:txEl>
                                              <p:pRg st="5" end="5"/>
                                            </p:txEl>
                                          </p:spTgt>
                                        </p:tgtEl>
                                      </p:cBhvr>
                                    </p:animEffect>
                                    <p:anim calcmode="lin" valueType="num">
                                      <p:cBhvr>
                                        <p:cTn id="88"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6">
                                            <p:txEl>
                                              <p:pRg st="5" end="5"/>
                                            </p:txEl>
                                          </p:spTgt>
                                        </p:tgtEl>
                                      </p:cBhvr>
                                      <p:to x="100000" y="60000"/>
                                    </p:animScale>
                                    <p:animScale>
                                      <p:cBhvr>
                                        <p:cTn id="94" dur="166" decel="50000">
                                          <p:stCondLst>
                                            <p:cond delay="676"/>
                                          </p:stCondLst>
                                        </p:cTn>
                                        <p:tgtEl>
                                          <p:spTgt spid="6">
                                            <p:txEl>
                                              <p:pRg st="5" end="5"/>
                                            </p:txEl>
                                          </p:spTgt>
                                        </p:tgtEl>
                                      </p:cBhvr>
                                      <p:to x="100000" y="100000"/>
                                    </p:animScale>
                                    <p:animScale>
                                      <p:cBhvr>
                                        <p:cTn id="95" dur="26">
                                          <p:stCondLst>
                                            <p:cond delay="1312"/>
                                          </p:stCondLst>
                                        </p:cTn>
                                        <p:tgtEl>
                                          <p:spTgt spid="6">
                                            <p:txEl>
                                              <p:pRg st="5" end="5"/>
                                            </p:txEl>
                                          </p:spTgt>
                                        </p:tgtEl>
                                      </p:cBhvr>
                                      <p:to x="100000" y="80000"/>
                                    </p:animScale>
                                    <p:animScale>
                                      <p:cBhvr>
                                        <p:cTn id="96" dur="166" decel="50000">
                                          <p:stCondLst>
                                            <p:cond delay="1338"/>
                                          </p:stCondLst>
                                        </p:cTn>
                                        <p:tgtEl>
                                          <p:spTgt spid="6">
                                            <p:txEl>
                                              <p:pRg st="5" end="5"/>
                                            </p:txEl>
                                          </p:spTgt>
                                        </p:tgtEl>
                                      </p:cBhvr>
                                      <p:to x="100000" y="100000"/>
                                    </p:animScale>
                                    <p:animScale>
                                      <p:cBhvr>
                                        <p:cTn id="97" dur="26">
                                          <p:stCondLst>
                                            <p:cond delay="1642"/>
                                          </p:stCondLst>
                                        </p:cTn>
                                        <p:tgtEl>
                                          <p:spTgt spid="6">
                                            <p:txEl>
                                              <p:pRg st="5" end="5"/>
                                            </p:txEl>
                                          </p:spTgt>
                                        </p:tgtEl>
                                      </p:cBhvr>
                                      <p:to x="100000" y="90000"/>
                                    </p:animScale>
                                    <p:animScale>
                                      <p:cBhvr>
                                        <p:cTn id="98" dur="166" decel="50000">
                                          <p:stCondLst>
                                            <p:cond delay="1668"/>
                                          </p:stCondLst>
                                        </p:cTn>
                                        <p:tgtEl>
                                          <p:spTgt spid="6">
                                            <p:txEl>
                                              <p:pRg st="5" end="5"/>
                                            </p:txEl>
                                          </p:spTgt>
                                        </p:tgtEl>
                                      </p:cBhvr>
                                      <p:to x="100000" y="100000"/>
                                    </p:animScale>
                                    <p:animScale>
                                      <p:cBhvr>
                                        <p:cTn id="99" dur="26">
                                          <p:stCondLst>
                                            <p:cond delay="1808"/>
                                          </p:stCondLst>
                                        </p:cTn>
                                        <p:tgtEl>
                                          <p:spTgt spid="6">
                                            <p:txEl>
                                              <p:pRg st="5" end="5"/>
                                            </p:txEl>
                                          </p:spTgt>
                                        </p:tgtEl>
                                      </p:cBhvr>
                                      <p:to x="100000" y="95000"/>
                                    </p:animScale>
                                    <p:animScale>
                                      <p:cBhvr>
                                        <p:cTn id="100" dur="166" decel="50000">
                                          <p:stCondLst>
                                            <p:cond delay="1834"/>
                                          </p:stCondLst>
                                        </p:cTn>
                                        <p:tgtEl>
                                          <p:spTgt spid="6">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animEffect transition="in" filter="wipe(down)">
                                      <p:cBhvr>
                                        <p:cTn id="103" dur="580">
                                          <p:stCondLst>
                                            <p:cond delay="0"/>
                                          </p:stCondLst>
                                        </p:cTn>
                                        <p:tgtEl>
                                          <p:spTgt spid="6">
                                            <p:txEl>
                                              <p:pRg st="6" end="6"/>
                                            </p:txEl>
                                          </p:spTgt>
                                        </p:tgtEl>
                                      </p:cBhvr>
                                    </p:animEffect>
                                    <p:anim calcmode="lin" valueType="num">
                                      <p:cBhvr>
                                        <p:cTn id="104"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6">
                                            <p:txEl>
                                              <p:pRg st="6" end="6"/>
                                            </p:txEl>
                                          </p:spTgt>
                                        </p:tgtEl>
                                      </p:cBhvr>
                                      <p:to x="100000" y="60000"/>
                                    </p:animScale>
                                    <p:animScale>
                                      <p:cBhvr>
                                        <p:cTn id="110" dur="166" decel="50000">
                                          <p:stCondLst>
                                            <p:cond delay="676"/>
                                          </p:stCondLst>
                                        </p:cTn>
                                        <p:tgtEl>
                                          <p:spTgt spid="6">
                                            <p:txEl>
                                              <p:pRg st="6" end="6"/>
                                            </p:txEl>
                                          </p:spTgt>
                                        </p:tgtEl>
                                      </p:cBhvr>
                                      <p:to x="100000" y="100000"/>
                                    </p:animScale>
                                    <p:animScale>
                                      <p:cBhvr>
                                        <p:cTn id="111" dur="26">
                                          <p:stCondLst>
                                            <p:cond delay="1312"/>
                                          </p:stCondLst>
                                        </p:cTn>
                                        <p:tgtEl>
                                          <p:spTgt spid="6">
                                            <p:txEl>
                                              <p:pRg st="6" end="6"/>
                                            </p:txEl>
                                          </p:spTgt>
                                        </p:tgtEl>
                                      </p:cBhvr>
                                      <p:to x="100000" y="80000"/>
                                    </p:animScale>
                                    <p:animScale>
                                      <p:cBhvr>
                                        <p:cTn id="112" dur="166" decel="50000">
                                          <p:stCondLst>
                                            <p:cond delay="1338"/>
                                          </p:stCondLst>
                                        </p:cTn>
                                        <p:tgtEl>
                                          <p:spTgt spid="6">
                                            <p:txEl>
                                              <p:pRg st="6" end="6"/>
                                            </p:txEl>
                                          </p:spTgt>
                                        </p:tgtEl>
                                      </p:cBhvr>
                                      <p:to x="100000" y="100000"/>
                                    </p:animScale>
                                    <p:animScale>
                                      <p:cBhvr>
                                        <p:cTn id="113" dur="26">
                                          <p:stCondLst>
                                            <p:cond delay="1642"/>
                                          </p:stCondLst>
                                        </p:cTn>
                                        <p:tgtEl>
                                          <p:spTgt spid="6">
                                            <p:txEl>
                                              <p:pRg st="6" end="6"/>
                                            </p:txEl>
                                          </p:spTgt>
                                        </p:tgtEl>
                                      </p:cBhvr>
                                      <p:to x="100000" y="90000"/>
                                    </p:animScale>
                                    <p:animScale>
                                      <p:cBhvr>
                                        <p:cTn id="114" dur="166" decel="50000">
                                          <p:stCondLst>
                                            <p:cond delay="1668"/>
                                          </p:stCondLst>
                                        </p:cTn>
                                        <p:tgtEl>
                                          <p:spTgt spid="6">
                                            <p:txEl>
                                              <p:pRg st="6" end="6"/>
                                            </p:txEl>
                                          </p:spTgt>
                                        </p:tgtEl>
                                      </p:cBhvr>
                                      <p:to x="100000" y="100000"/>
                                    </p:animScale>
                                    <p:animScale>
                                      <p:cBhvr>
                                        <p:cTn id="115" dur="26">
                                          <p:stCondLst>
                                            <p:cond delay="1808"/>
                                          </p:stCondLst>
                                        </p:cTn>
                                        <p:tgtEl>
                                          <p:spTgt spid="6">
                                            <p:txEl>
                                              <p:pRg st="6" end="6"/>
                                            </p:txEl>
                                          </p:spTgt>
                                        </p:tgtEl>
                                      </p:cBhvr>
                                      <p:to x="100000" y="95000"/>
                                    </p:animScale>
                                    <p:animScale>
                                      <p:cBhvr>
                                        <p:cTn id="116" dur="166" decel="50000">
                                          <p:stCondLst>
                                            <p:cond delay="1834"/>
                                          </p:stCondLst>
                                        </p:cTn>
                                        <p:tgtEl>
                                          <p:spTgt spid="6">
                                            <p:txEl>
                                              <p:pRg st="6" end="6"/>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6">
                                            <p:txEl>
                                              <p:pRg st="7" end="7"/>
                                            </p:txEl>
                                          </p:spTgt>
                                        </p:tgtEl>
                                        <p:attrNameLst>
                                          <p:attrName>style.visibility</p:attrName>
                                        </p:attrNameLst>
                                      </p:cBhvr>
                                      <p:to>
                                        <p:strVal val="visible"/>
                                      </p:to>
                                    </p:set>
                                    <p:animEffect transition="in" filter="wipe(down)">
                                      <p:cBhvr>
                                        <p:cTn id="119" dur="580">
                                          <p:stCondLst>
                                            <p:cond delay="0"/>
                                          </p:stCondLst>
                                        </p:cTn>
                                        <p:tgtEl>
                                          <p:spTgt spid="6">
                                            <p:txEl>
                                              <p:pRg st="7" end="7"/>
                                            </p:txEl>
                                          </p:spTgt>
                                        </p:tgtEl>
                                      </p:cBhvr>
                                    </p:animEffect>
                                    <p:anim calcmode="lin" valueType="num">
                                      <p:cBhvr>
                                        <p:cTn id="120" dur="1822"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6">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6">
                                            <p:txEl>
                                              <p:pRg st="7" end="7"/>
                                            </p:txEl>
                                          </p:spTgt>
                                        </p:tgtEl>
                                      </p:cBhvr>
                                      <p:to x="100000" y="60000"/>
                                    </p:animScale>
                                    <p:animScale>
                                      <p:cBhvr>
                                        <p:cTn id="126" dur="166" decel="50000">
                                          <p:stCondLst>
                                            <p:cond delay="676"/>
                                          </p:stCondLst>
                                        </p:cTn>
                                        <p:tgtEl>
                                          <p:spTgt spid="6">
                                            <p:txEl>
                                              <p:pRg st="7" end="7"/>
                                            </p:txEl>
                                          </p:spTgt>
                                        </p:tgtEl>
                                      </p:cBhvr>
                                      <p:to x="100000" y="100000"/>
                                    </p:animScale>
                                    <p:animScale>
                                      <p:cBhvr>
                                        <p:cTn id="127" dur="26">
                                          <p:stCondLst>
                                            <p:cond delay="1312"/>
                                          </p:stCondLst>
                                        </p:cTn>
                                        <p:tgtEl>
                                          <p:spTgt spid="6">
                                            <p:txEl>
                                              <p:pRg st="7" end="7"/>
                                            </p:txEl>
                                          </p:spTgt>
                                        </p:tgtEl>
                                      </p:cBhvr>
                                      <p:to x="100000" y="80000"/>
                                    </p:animScale>
                                    <p:animScale>
                                      <p:cBhvr>
                                        <p:cTn id="128" dur="166" decel="50000">
                                          <p:stCondLst>
                                            <p:cond delay="1338"/>
                                          </p:stCondLst>
                                        </p:cTn>
                                        <p:tgtEl>
                                          <p:spTgt spid="6">
                                            <p:txEl>
                                              <p:pRg st="7" end="7"/>
                                            </p:txEl>
                                          </p:spTgt>
                                        </p:tgtEl>
                                      </p:cBhvr>
                                      <p:to x="100000" y="100000"/>
                                    </p:animScale>
                                    <p:animScale>
                                      <p:cBhvr>
                                        <p:cTn id="129" dur="26">
                                          <p:stCondLst>
                                            <p:cond delay="1642"/>
                                          </p:stCondLst>
                                        </p:cTn>
                                        <p:tgtEl>
                                          <p:spTgt spid="6">
                                            <p:txEl>
                                              <p:pRg st="7" end="7"/>
                                            </p:txEl>
                                          </p:spTgt>
                                        </p:tgtEl>
                                      </p:cBhvr>
                                      <p:to x="100000" y="90000"/>
                                    </p:animScale>
                                    <p:animScale>
                                      <p:cBhvr>
                                        <p:cTn id="130" dur="166" decel="50000">
                                          <p:stCondLst>
                                            <p:cond delay="1668"/>
                                          </p:stCondLst>
                                        </p:cTn>
                                        <p:tgtEl>
                                          <p:spTgt spid="6">
                                            <p:txEl>
                                              <p:pRg st="7" end="7"/>
                                            </p:txEl>
                                          </p:spTgt>
                                        </p:tgtEl>
                                      </p:cBhvr>
                                      <p:to x="100000" y="100000"/>
                                    </p:animScale>
                                    <p:animScale>
                                      <p:cBhvr>
                                        <p:cTn id="131" dur="26">
                                          <p:stCondLst>
                                            <p:cond delay="1808"/>
                                          </p:stCondLst>
                                        </p:cTn>
                                        <p:tgtEl>
                                          <p:spTgt spid="6">
                                            <p:txEl>
                                              <p:pRg st="7" end="7"/>
                                            </p:txEl>
                                          </p:spTgt>
                                        </p:tgtEl>
                                      </p:cBhvr>
                                      <p:to x="100000" y="95000"/>
                                    </p:animScale>
                                    <p:animScale>
                                      <p:cBhvr>
                                        <p:cTn id="132" dur="166" decel="50000">
                                          <p:stCondLst>
                                            <p:cond delay="1834"/>
                                          </p:stCondLst>
                                        </p:cTn>
                                        <p:tgtEl>
                                          <p:spTgt spid="6">
                                            <p:txEl>
                                              <p:pRg st="7" end="7"/>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6">
                                            <p:txEl>
                                              <p:pRg st="8" end="8"/>
                                            </p:txEl>
                                          </p:spTgt>
                                        </p:tgtEl>
                                        <p:attrNameLst>
                                          <p:attrName>style.visibility</p:attrName>
                                        </p:attrNameLst>
                                      </p:cBhvr>
                                      <p:to>
                                        <p:strVal val="visible"/>
                                      </p:to>
                                    </p:set>
                                    <p:animEffect transition="in" filter="wipe(down)">
                                      <p:cBhvr>
                                        <p:cTn id="135" dur="580">
                                          <p:stCondLst>
                                            <p:cond delay="0"/>
                                          </p:stCondLst>
                                        </p:cTn>
                                        <p:tgtEl>
                                          <p:spTgt spid="6">
                                            <p:txEl>
                                              <p:pRg st="8" end="8"/>
                                            </p:txEl>
                                          </p:spTgt>
                                        </p:tgtEl>
                                      </p:cBhvr>
                                    </p:animEffect>
                                    <p:anim calcmode="lin" valueType="num">
                                      <p:cBhvr>
                                        <p:cTn id="136" dur="1822"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6">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6">
                                            <p:txEl>
                                              <p:pRg st="8" end="8"/>
                                            </p:txEl>
                                          </p:spTgt>
                                        </p:tgtEl>
                                      </p:cBhvr>
                                      <p:to x="100000" y="60000"/>
                                    </p:animScale>
                                    <p:animScale>
                                      <p:cBhvr>
                                        <p:cTn id="142" dur="166" decel="50000">
                                          <p:stCondLst>
                                            <p:cond delay="676"/>
                                          </p:stCondLst>
                                        </p:cTn>
                                        <p:tgtEl>
                                          <p:spTgt spid="6">
                                            <p:txEl>
                                              <p:pRg st="8" end="8"/>
                                            </p:txEl>
                                          </p:spTgt>
                                        </p:tgtEl>
                                      </p:cBhvr>
                                      <p:to x="100000" y="100000"/>
                                    </p:animScale>
                                    <p:animScale>
                                      <p:cBhvr>
                                        <p:cTn id="143" dur="26">
                                          <p:stCondLst>
                                            <p:cond delay="1312"/>
                                          </p:stCondLst>
                                        </p:cTn>
                                        <p:tgtEl>
                                          <p:spTgt spid="6">
                                            <p:txEl>
                                              <p:pRg st="8" end="8"/>
                                            </p:txEl>
                                          </p:spTgt>
                                        </p:tgtEl>
                                      </p:cBhvr>
                                      <p:to x="100000" y="80000"/>
                                    </p:animScale>
                                    <p:animScale>
                                      <p:cBhvr>
                                        <p:cTn id="144" dur="166" decel="50000">
                                          <p:stCondLst>
                                            <p:cond delay="1338"/>
                                          </p:stCondLst>
                                        </p:cTn>
                                        <p:tgtEl>
                                          <p:spTgt spid="6">
                                            <p:txEl>
                                              <p:pRg st="8" end="8"/>
                                            </p:txEl>
                                          </p:spTgt>
                                        </p:tgtEl>
                                      </p:cBhvr>
                                      <p:to x="100000" y="100000"/>
                                    </p:animScale>
                                    <p:animScale>
                                      <p:cBhvr>
                                        <p:cTn id="145" dur="26">
                                          <p:stCondLst>
                                            <p:cond delay="1642"/>
                                          </p:stCondLst>
                                        </p:cTn>
                                        <p:tgtEl>
                                          <p:spTgt spid="6">
                                            <p:txEl>
                                              <p:pRg st="8" end="8"/>
                                            </p:txEl>
                                          </p:spTgt>
                                        </p:tgtEl>
                                      </p:cBhvr>
                                      <p:to x="100000" y="90000"/>
                                    </p:animScale>
                                    <p:animScale>
                                      <p:cBhvr>
                                        <p:cTn id="146" dur="166" decel="50000">
                                          <p:stCondLst>
                                            <p:cond delay="1668"/>
                                          </p:stCondLst>
                                        </p:cTn>
                                        <p:tgtEl>
                                          <p:spTgt spid="6">
                                            <p:txEl>
                                              <p:pRg st="8" end="8"/>
                                            </p:txEl>
                                          </p:spTgt>
                                        </p:tgtEl>
                                      </p:cBhvr>
                                      <p:to x="100000" y="100000"/>
                                    </p:animScale>
                                    <p:animScale>
                                      <p:cBhvr>
                                        <p:cTn id="147" dur="26">
                                          <p:stCondLst>
                                            <p:cond delay="1808"/>
                                          </p:stCondLst>
                                        </p:cTn>
                                        <p:tgtEl>
                                          <p:spTgt spid="6">
                                            <p:txEl>
                                              <p:pRg st="8" end="8"/>
                                            </p:txEl>
                                          </p:spTgt>
                                        </p:tgtEl>
                                      </p:cBhvr>
                                      <p:to x="100000" y="95000"/>
                                    </p:animScale>
                                    <p:animScale>
                                      <p:cBhvr>
                                        <p:cTn id="148" dur="166" decel="50000">
                                          <p:stCondLst>
                                            <p:cond delay="1834"/>
                                          </p:stCondLst>
                                        </p:cTn>
                                        <p:tgtEl>
                                          <p:spTgt spid="6">
                                            <p:txEl>
                                              <p:pRg st="8" end="8"/>
                                            </p:tx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6">
                                            <p:txEl>
                                              <p:pRg st="9" end="9"/>
                                            </p:txEl>
                                          </p:spTgt>
                                        </p:tgtEl>
                                        <p:attrNameLst>
                                          <p:attrName>style.visibility</p:attrName>
                                        </p:attrNameLst>
                                      </p:cBhvr>
                                      <p:to>
                                        <p:strVal val="visible"/>
                                      </p:to>
                                    </p:set>
                                    <p:animEffect transition="in" filter="wipe(down)">
                                      <p:cBhvr>
                                        <p:cTn id="151" dur="580">
                                          <p:stCondLst>
                                            <p:cond delay="0"/>
                                          </p:stCondLst>
                                        </p:cTn>
                                        <p:tgtEl>
                                          <p:spTgt spid="6">
                                            <p:txEl>
                                              <p:pRg st="9" end="9"/>
                                            </p:txEl>
                                          </p:spTgt>
                                        </p:tgtEl>
                                      </p:cBhvr>
                                    </p:animEffect>
                                    <p:anim calcmode="lin" valueType="num">
                                      <p:cBhvr>
                                        <p:cTn id="152"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txEl>
                                              <p:pRg st="9" end="9"/>
                                            </p:txEl>
                                          </p:spTgt>
                                        </p:tgtEl>
                                      </p:cBhvr>
                                      <p:to x="100000" y="60000"/>
                                    </p:animScale>
                                    <p:animScale>
                                      <p:cBhvr>
                                        <p:cTn id="158" dur="166" decel="50000">
                                          <p:stCondLst>
                                            <p:cond delay="676"/>
                                          </p:stCondLst>
                                        </p:cTn>
                                        <p:tgtEl>
                                          <p:spTgt spid="6">
                                            <p:txEl>
                                              <p:pRg st="9" end="9"/>
                                            </p:txEl>
                                          </p:spTgt>
                                        </p:tgtEl>
                                      </p:cBhvr>
                                      <p:to x="100000" y="100000"/>
                                    </p:animScale>
                                    <p:animScale>
                                      <p:cBhvr>
                                        <p:cTn id="159" dur="26">
                                          <p:stCondLst>
                                            <p:cond delay="1312"/>
                                          </p:stCondLst>
                                        </p:cTn>
                                        <p:tgtEl>
                                          <p:spTgt spid="6">
                                            <p:txEl>
                                              <p:pRg st="9" end="9"/>
                                            </p:txEl>
                                          </p:spTgt>
                                        </p:tgtEl>
                                      </p:cBhvr>
                                      <p:to x="100000" y="80000"/>
                                    </p:animScale>
                                    <p:animScale>
                                      <p:cBhvr>
                                        <p:cTn id="160" dur="166" decel="50000">
                                          <p:stCondLst>
                                            <p:cond delay="1338"/>
                                          </p:stCondLst>
                                        </p:cTn>
                                        <p:tgtEl>
                                          <p:spTgt spid="6">
                                            <p:txEl>
                                              <p:pRg st="9" end="9"/>
                                            </p:txEl>
                                          </p:spTgt>
                                        </p:tgtEl>
                                      </p:cBhvr>
                                      <p:to x="100000" y="100000"/>
                                    </p:animScale>
                                    <p:animScale>
                                      <p:cBhvr>
                                        <p:cTn id="161" dur="26">
                                          <p:stCondLst>
                                            <p:cond delay="1642"/>
                                          </p:stCondLst>
                                        </p:cTn>
                                        <p:tgtEl>
                                          <p:spTgt spid="6">
                                            <p:txEl>
                                              <p:pRg st="9" end="9"/>
                                            </p:txEl>
                                          </p:spTgt>
                                        </p:tgtEl>
                                      </p:cBhvr>
                                      <p:to x="100000" y="90000"/>
                                    </p:animScale>
                                    <p:animScale>
                                      <p:cBhvr>
                                        <p:cTn id="162" dur="166" decel="50000">
                                          <p:stCondLst>
                                            <p:cond delay="1668"/>
                                          </p:stCondLst>
                                        </p:cTn>
                                        <p:tgtEl>
                                          <p:spTgt spid="6">
                                            <p:txEl>
                                              <p:pRg st="9" end="9"/>
                                            </p:txEl>
                                          </p:spTgt>
                                        </p:tgtEl>
                                      </p:cBhvr>
                                      <p:to x="100000" y="100000"/>
                                    </p:animScale>
                                    <p:animScale>
                                      <p:cBhvr>
                                        <p:cTn id="163" dur="26">
                                          <p:stCondLst>
                                            <p:cond delay="1808"/>
                                          </p:stCondLst>
                                        </p:cTn>
                                        <p:tgtEl>
                                          <p:spTgt spid="6">
                                            <p:txEl>
                                              <p:pRg st="9" end="9"/>
                                            </p:txEl>
                                          </p:spTgt>
                                        </p:tgtEl>
                                      </p:cBhvr>
                                      <p:to x="100000" y="95000"/>
                                    </p:animScale>
                                    <p:animScale>
                                      <p:cBhvr>
                                        <p:cTn id="164" dur="166" decel="50000">
                                          <p:stCondLst>
                                            <p:cond delay="1834"/>
                                          </p:stCondLst>
                                        </p:cTn>
                                        <p:tgtEl>
                                          <p:spTgt spid="6">
                                            <p:txEl>
                                              <p:pRg st="9" end="9"/>
                                            </p:tx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6">
                                            <p:txEl>
                                              <p:pRg st="10" end="10"/>
                                            </p:txEl>
                                          </p:spTgt>
                                        </p:tgtEl>
                                        <p:attrNameLst>
                                          <p:attrName>style.visibility</p:attrName>
                                        </p:attrNameLst>
                                      </p:cBhvr>
                                      <p:to>
                                        <p:strVal val="visible"/>
                                      </p:to>
                                    </p:set>
                                    <p:animEffect transition="in" filter="wipe(down)">
                                      <p:cBhvr>
                                        <p:cTn id="167" dur="580">
                                          <p:stCondLst>
                                            <p:cond delay="0"/>
                                          </p:stCondLst>
                                        </p:cTn>
                                        <p:tgtEl>
                                          <p:spTgt spid="6">
                                            <p:txEl>
                                              <p:pRg st="10" end="10"/>
                                            </p:txEl>
                                          </p:spTgt>
                                        </p:tgtEl>
                                      </p:cBhvr>
                                    </p:animEffect>
                                    <p:anim calcmode="lin" valueType="num">
                                      <p:cBhvr>
                                        <p:cTn id="168" dur="1822" tmFilter="0,0; 0.14,0.36; 0.43,0.73; 0.71,0.91; 1.0,1.0">
                                          <p:stCondLst>
                                            <p:cond delay="0"/>
                                          </p:stCondLst>
                                        </p:cTn>
                                        <p:tgtEl>
                                          <p:spTgt spid="6">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6">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6">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6">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6">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6">
                                            <p:txEl>
                                              <p:pRg st="10" end="10"/>
                                            </p:txEl>
                                          </p:spTgt>
                                        </p:tgtEl>
                                      </p:cBhvr>
                                      <p:to x="100000" y="60000"/>
                                    </p:animScale>
                                    <p:animScale>
                                      <p:cBhvr>
                                        <p:cTn id="174" dur="166" decel="50000">
                                          <p:stCondLst>
                                            <p:cond delay="676"/>
                                          </p:stCondLst>
                                        </p:cTn>
                                        <p:tgtEl>
                                          <p:spTgt spid="6">
                                            <p:txEl>
                                              <p:pRg st="10" end="10"/>
                                            </p:txEl>
                                          </p:spTgt>
                                        </p:tgtEl>
                                      </p:cBhvr>
                                      <p:to x="100000" y="100000"/>
                                    </p:animScale>
                                    <p:animScale>
                                      <p:cBhvr>
                                        <p:cTn id="175" dur="26">
                                          <p:stCondLst>
                                            <p:cond delay="1312"/>
                                          </p:stCondLst>
                                        </p:cTn>
                                        <p:tgtEl>
                                          <p:spTgt spid="6">
                                            <p:txEl>
                                              <p:pRg st="10" end="10"/>
                                            </p:txEl>
                                          </p:spTgt>
                                        </p:tgtEl>
                                      </p:cBhvr>
                                      <p:to x="100000" y="80000"/>
                                    </p:animScale>
                                    <p:animScale>
                                      <p:cBhvr>
                                        <p:cTn id="176" dur="166" decel="50000">
                                          <p:stCondLst>
                                            <p:cond delay="1338"/>
                                          </p:stCondLst>
                                        </p:cTn>
                                        <p:tgtEl>
                                          <p:spTgt spid="6">
                                            <p:txEl>
                                              <p:pRg st="10" end="10"/>
                                            </p:txEl>
                                          </p:spTgt>
                                        </p:tgtEl>
                                      </p:cBhvr>
                                      <p:to x="100000" y="100000"/>
                                    </p:animScale>
                                    <p:animScale>
                                      <p:cBhvr>
                                        <p:cTn id="177" dur="26">
                                          <p:stCondLst>
                                            <p:cond delay="1642"/>
                                          </p:stCondLst>
                                        </p:cTn>
                                        <p:tgtEl>
                                          <p:spTgt spid="6">
                                            <p:txEl>
                                              <p:pRg st="10" end="10"/>
                                            </p:txEl>
                                          </p:spTgt>
                                        </p:tgtEl>
                                      </p:cBhvr>
                                      <p:to x="100000" y="90000"/>
                                    </p:animScale>
                                    <p:animScale>
                                      <p:cBhvr>
                                        <p:cTn id="178" dur="166" decel="50000">
                                          <p:stCondLst>
                                            <p:cond delay="1668"/>
                                          </p:stCondLst>
                                        </p:cTn>
                                        <p:tgtEl>
                                          <p:spTgt spid="6">
                                            <p:txEl>
                                              <p:pRg st="10" end="10"/>
                                            </p:txEl>
                                          </p:spTgt>
                                        </p:tgtEl>
                                      </p:cBhvr>
                                      <p:to x="100000" y="100000"/>
                                    </p:animScale>
                                    <p:animScale>
                                      <p:cBhvr>
                                        <p:cTn id="179" dur="26">
                                          <p:stCondLst>
                                            <p:cond delay="1808"/>
                                          </p:stCondLst>
                                        </p:cTn>
                                        <p:tgtEl>
                                          <p:spTgt spid="6">
                                            <p:txEl>
                                              <p:pRg st="10" end="10"/>
                                            </p:txEl>
                                          </p:spTgt>
                                        </p:tgtEl>
                                      </p:cBhvr>
                                      <p:to x="100000" y="95000"/>
                                    </p:animScale>
                                    <p:animScale>
                                      <p:cBhvr>
                                        <p:cTn id="180" dur="166" decel="50000">
                                          <p:stCondLst>
                                            <p:cond delay="1834"/>
                                          </p:stCondLst>
                                        </p:cTn>
                                        <p:tgtEl>
                                          <p:spTgt spid="6">
                                            <p:txEl>
                                              <p:pRg st="10" end="10"/>
                                            </p:txEl>
                                          </p:spTgt>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6">
                                            <p:txEl>
                                              <p:pRg st="11" end="11"/>
                                            </p:txEl>
                                          </p:spTgt>
                                        </p:tgtEl>
                                        <p:attrNameLst>
                                          <p:attrName>style.visibility</p:attrName>
                                        </p:attrNameLst>
                                      </p:cBhvr>
                                      <p:to>
                                        <p:strVal val="visible"/>
                                      </p:to>
                                    </p:set>
                                    <p:animEffect transition="in" filter="wipe(down)">
                                      <p:cBhvr>
                                        <p:cTn id="183" dur="580">
                                          <p:stCondLst>
                                            <p:cond delay="0"/>
                                          </p:stCondLst>
                                        </p:cTn>
                                        <p:tgtEl>
                                          <p:spTgt spid="6">
                                            <p:txEl>
                                              <p:pRg st="11" end="11"/>
                                            </p:txEl>
                                          </p:spTgt>
                                        </p:tgtEl>
                                      </p:cBhvr>
                                    </p:animEffect>
                                    <p:anim calcmode="lin" valueType="num">
                                      <p:cBhvr>
                                        <p:cTn id="184" dur="1822" tmFilter="0,0; 0.14,0.36; 0.43,0.73; 0.71,0.91; 1.0,1.0">
                                          <p:stCondLst>
                                            <p:cond delay="0"/>
                                          </p:stCondLst>
                                        </p:cTn>
                                        <p:tgtEl>
                                          <p:spTgt spid="6">
                                            <p:txEl>
                                              <p:pRg st="11" end="11"/>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6">
                                            <p:txEl>
                                              <p:pRg st="11" end="11"/>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6">
                                            <p:txEl>
                                              <p:pRg st="11" end="11"/>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6">
                                            <p:txEl>
                                              <p:pRg st="11" end="11"/>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6">
                                            <p:txEl>
                                              <p:pRg st="11" end="11"/>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6">
                                            <p:txEl>
                                              <p:pRg st="11" end="11"/>
                                            </p:txEl>
                                          </p:spTgt>
                                        </p:tgtEl>
                                      </p:cBhvr>
                                      <p:to x="100000" y="60000"/>
                                    </p:animScale>
                                    <p:animScale>
                                      <p:cBhvr>
                                        <p:cTn id="190" dur="166" decel="50000">
                                          <p:stCondLst>
                                            <p:cond delay="676"/>
                                          </p:stCondLst>
                                        </p:cTn>
                                        <p:tgtEl>
                                          <p:spTgt spid="6">
                                            <p:txEl>
                                              <p:pRg st="11" end="11"/>
                                            </p:txEl>
                                          </p:spTgt>
                                        </p:tgtEl>
                                      </p:cBhvr>
                                      <p:to x="100000" y="100000"/>
                                    </p:animScale>
                                    <p:animScale>
                                      <p:cBhvr>
                                        <p:cTn id="191" dur="26">
                                          <p:stCondLst>
                                            <p:cond delay="1312"/>
                                          </p:stCondLst>
                                        </p:cTn>
                                        <p:tgtEl>
                                          <p:spTgt spid="6">
                                            <p:txEl>
                                              <p:pRg st="11" end="11"/>
                                            </p:txEl>
                                          </p:spTgt>
                                        </p:tgtEl>
                                      </p:cBhvr>
                                      <p:to x="100000" y="80000"/>
                                    </p:animScale>
                                    <p:animScale>
                                      <p:cBhvr>
                                        <p:cTn id="192" dur="166" decel="50000">
                                          <p:stCondLst>
                                            <p:cond delay="1338"/>
                                          </p:stCondLst>
                                        </p:cTn>
                                        <p:tgtEl>
                                          <p:spTgt spid="6">
                                            <p:txEl>
                                              <p:pRg st="11" end="11"/>
                                            </p:txEl>
                                          </p:spTgt>
                                        </p:tgtEl>
                                      </p:cBhvr>
                                      <p:to x="100000" y="100000"/>
                                    </p:animScale>
                                    <p:animScale>
                                      <p:cBhvr>
                                        <p:cTn id="193" dur="26">
                                          <p:stCondLst>
                                            <p:cond delay="1642"/>
                                          </p:stCondLst>
                                        </p:cTn>
                                        <p:tgtEl>
                                          <p:spTgt spid="6">
                                            <p:txEl>
                                              <p:pRg st="11" end="11"/>
                                            </p:txEl>
                                          </p:spTgt>
                                        </p:tgtEl>
                                      </p:cBhvr>
                                      <p:to x="100000" y="90000"/>
                                    </p:animScale>
                                    <p:animScale>
                                      <p:cBhvr>
                                        <p:cTn id="194" dur="166" decel="50000">
                                          <p:stCondLst>
                                            <p:cond delay="1668"/>
                                          </p:stCondLst>
                                        </p:cTn>
                                        <p:tgtEl>
                                          <p:spTgt spid="6">
                                            <p:txEl>
                                              <p:pRg st="11" end="11"/>
                                            </p:txEl>
                                          </p:spTgt>
                                        </p:tgtEl>
                                      </p:cBhvr>
                                      <p:to x="100000" y="100000"/>
                                    </p:animScale>
                                    <p:animScale>
                                      <p:cBhvr>
                                        <p:cTn id="195" dur="26">
                                          <p:stCondLst>
                                            <p:cond delay="1808"/>
                                          </p:stCondLst>
                                        </p:cTn>
                                        <p:tgtEl>
                                          <p:spTgt spid="6">
                                            <p:txEl>
                                              <p:pRg st="11" end="11"/>
                                            </p:txEl>
                                          </p:spTgt>
                                        </p:tgtEl>
                                      </p:cBhvr>
                                      <p:to x="100000" y="95000"/>
                                    </p:animScale>
                                    <p:animScale>
                                      <p:cBhvr>
                                        <p:cTn id="196" dur="166" decel="50000">
                                          <p:stCondLst>
                                            <p:cond delay="1834"/>
                                          </p:stCondLst>
                                        </p:cTn>
                                        <p:tgtEl>
                                          <p:spTgt spid="6">
                                            <p:txEl>
                                              <p:pRg st="11" end="11"/>
                                            </p:txEl>
                                          </p:spTgt>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9">
                                            <p:txEl>
                                              <p:pRg st="0" end="0"/>
                                            </p:txEl>
                                          </p:spTgt>
                                        </p:tgtEl>
                                        <p:attrNameLst>
                                          <p:attrName>style.visibility</p:attrName>
                                        </p:attrNameLst>
                                      </p:cBhvr>
                                      <p:to>
                                        <p:strVal val="visible"/>
                                      </p:to>
                                    </p:set>
                                    <p:animEffect transition="in" filter="wipe(down)">
                                      <p:cBhvr>
                                        <p:cTn id="201" dur="580">
                                          <p:stCondLst>
                                            <p:cond delay="0"/>
                                          </p:stCondLst>
                                        </p:cTn>
                                        <p:tgtEl>
                                          <p:spTgt spid="9">
                                            <p:txEl>
                                              <p:pRg st="0" end="0"/>
                                            </p:txEl>
                                          </p:spTgt>
                                        </p:tgtEl>
                                      </p:cBhvr>
                                    </p:animEffect>
                                    <p:anim calcmode="lin" valueType="num">
                                      <p:cBhvr>
                                        <p:cTn id="202"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207" dur="26">
                                          <p:stCondLst>
                                            <p:cond delay="650"/>
                                          </p:stCondLst>
                                        </p:cTn>
                                        <p:tgtEl>
                                          <p:spTgt spid="9">
                                            <p:txEl>
                                              <p:pRg st="0" end="0"/>
                                            </p:txEl>
                                          </p:spTgt>
                                        </p:tgtEl>
                                      </p:cBhvr>
                                      <p:to x="100000" y="60000"/>
                                    </p:animScale>
                                    <p:animScale>
                                      <p:cBhvr>
                                        <p:cTn id="208" dur="166" decel="50000">
                                          <p:stCondLst>
                                            <p:cond delay="676"/>
                                          </p:stCondLst>
                                        </p:cTn>
                                        <p:tgtEl>
                                          <p:spTgt spid="9">
                                            <p:txEl>
                                              <p:pRg st="0" end="0"/>
                                            </p:txEl>
                                          </p:spTgt>
                                        </p:tgtEl>
                                      </p:cBhvr>
                                      <p:to x="100000" y="100000"/>
                                    </p:animScale>
                                    <p:animScale>
                                      <p:cBhvr>
                                        <p:cTn id="209" dur="26">
                                          <p:stCondLst>
                                            <p:cond delay="1312"/>
                                          </p:stCondLst>
                                        </p:cTn>
                                        <p:tgtEl>
                                          <p:spTgt spid="9">
                                            <p:txEl>
                                              <p:pRg st="0" end="0"/>
                                            </p:txEl>
                                          </p:spTgt>
                                        </p:tgtEl>
                                      </p:cBhvr>
                                      <p:to x="100000" y="80000"/>
                                    </p:animScale>
                                    <p:animScale>
                                      <p:cBhvr>
                                        <p:cTn id="210" dur="166" decel="50000">
                                          <p:stCondLst>
                                            <p:cond delay="1338"/>
                                          </p:stCondLst>
                                        </p:cTn>
                                        <p:tgtEl>
                                          <p:spTgt spid="9">
                                            <p:txEl>
                                              <p:pRg st="0" end="0"/>
                                            </p:txEl>
                                          </p:spTgt>
                                        </p:tgtEl>
                                      </p:cBhvr>
                                      <p:to x="100000" y="100000"/>
                                    </p:animScale>
                                    <p:animScale>
                                      <p:cBhvr>
                                        <p:cTn id="211" dur="26">
                                          <p:stCondLst>
                                            <p:cond delay="1642"/>
                                          </p:stCondLst>
                                        </p:cTn>
                                        <p:tgtEl>
                                          <p:spTgt spid="9">
                                            <p:txEl>
                                              <p:pRg st="0" end="0"/>
                                            </p:txEl>
                                          </p:spTgt>
                                        </p:tgtEl>
                                      </p:cBhvr>
                                      <p:to x="100000" y="90000"/>
                                    </p:animScale>
                                    <p:animScale>
                                      <p:cBhvr>
                                        <p:cTn id="212" dur="166" decel="50000">
                                          <p:stCondLst>
                                            <p:cond delay="1668"/>
                                          </p:stCondLst>
                                        </p:cTn>
                                        <p:tgtEl>
                                          <p:spTgt spid="9">
                                            <p:txEl>
                                              <p:pRg st="0" end="0"/>
                                            </p:txEl>
                                          </p:spTgt>
                                        </p:tgtEl>
                                      </p:cBhvr>
                                      <p:to x="100000" y="100000"/>
                                    </p:animScale>
                                    <p:animScale>
                                      <p:cBhvr>
                                        <p:cTn id="213" dur="26">
                                          <p:stCondLst>
                                            <p:cond delay="1808"/>
                                          </p:stCondLst>
                                        </p:cTn>
                                        <p:tgtEl>
                                          <p:spTgt spid="9">
                                            <p:txEl>
                                              <p:pRg st="0" end="0"/>
                                            </p:txEl>
                                          </p:spTgt>
                                        </p:tgtEl>
                                      </p:cBhvr>
                                      <p:to x="100000" y="95000"/>
                                    </p:animScale>
                                    <p:animScale>
                                      <p:cBhvr>
                                        <p:cTn id="214" dur="166" decel="50000">
                                          <p:stCondLst>
                                            <p:cond delay="1834"/>
                                          </p:stCondLst>
                                        </p:cTn>
                                        <p:tgtEl>
                                          <p:spTgt spid="9">
                                            <p:txEl>
                                              <p:pRg st="0" end="0"/>
                                            </p:txEl>
                                          </p:spTgt>
                                        </p:tgtEl>
                                      </p:cBhvr>
                                      <p:to x="100000" y="100000"/>
                                    </p:animScale>
                                  </p:childTnLst>
                                </p:cTn>
                              </p:par>
                              <p:par>
                                <p:cTn id="215" presetID="26" presetClass="entr" presetSubtype="0" fill="hold" grpId="0" nodeType="withEffect">
                                  <p:stCondLst>
                                    <p:cond delay="0"/>
                                  </p:stCondLst>
                                  <p:childTnLst>
                                    <p:set>
                                      <p:cBhvr>
                                        <p:cTn id="216" dur="1" fill="hold">
                                          <p:stCondLst>
                                            <p:cond delay="0"/>
                                          </p:stCondLst>
                                        </p:cTn>
                                        <p:tgtEl>
                                          <p:spTgt spid="9">
                                            <p:txEl>
                                              <p:pRg st="1" end="1"/>
                                            </p:txEl>
                                          </p:spTgt>
                                        </p:tgtEl>
                                        <p:attrNameLst>
                                          <p:attrName>style.visibility</p:attrName>
                                        </p:attrNameLst>
                                      </p:cBhvr>
                                      <p:to>
                                        <p:strVal val="visible"/>
                                      </p:to>
                                    </p:set>
                                    <p:animEffect transition="in" filter="wipe(down)">
                                      <p:cBhvr>
                                        <p:cTn id="217" dur="580">
                                          <p:stCondLst>
                                            <p:cond delay="0"/>
                                          </p:stCondLst>
                                        </p:cTn>
                                        <p:tgtEl>
                                          <p:spTgt spid="9">
                                            <p:txEl>
                                              <p:pRg st="1" end="1"/>
                                            </p:txEl>
                                          </p:spTgt>
                                        </p:tgtEl>
                                      </p:cBhvr>
                                    </p:animEffect>
                                    <p:anim calcmode="lin" valueType="num">
                                      <p:cBhvr>
                                        <p:cTn id="218"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223" dur="26">
                                          <p:stCondLst>
                                            <p:cond delay="650"/>
                                          </p:stCondLst>
                                        </p:cTn>
                                        <p:tgtEl>
                                          <p:spTgt spid="9">
                                            <p:txEl>
                                              <p:pRg st="1" end="1"/>
                                            </p:txEl>
                                          </p:spTgt>
                                        </p:tgtEl>
                                      </p:cBhvr>
                                      <p:to x="100000" y="60000"/>
                                    </p:animScale>
                                    <p:animScale>
                                      <p:cBhvr>
                                        <p:cTn id="224" dur="166" decel="50000">
                                          <p:stCondLst>
                                            <p:cond delay="676"/>
                                          </p:stCondLst>
                                        </p:cTn>
                                        <p:tgtEl>
                                          <p:spTgt spid="9">
                                            <p:txEl>
                                              <p:pRg st="1" end="1"/>
                                            </p:txEl>
                                          </p:spTgt>
                                        </p:tgtEl>
                                      </p:cBhvr>
                                      <p:to x="100000" y="100000"/>
                                    </p:animScale>
                                    <p:animScale>
                                      <p:cBhvr>
                                        <p:cTn id="225" dur="26">
                                          <p:stCondLst>
                                            <p:cond delay="1312"/>
                                          </p:stCondLst>
                                        </p:cTn>
                                        <p:tgtEl>
                                          <p:spTgt spid="9">
                                            <p:txEl>
                                              <p:pRg st="1" end="1"/>
                                            </p:txEl>
                                          </p:spTgt>
                                        </p:tgtEl>
                                      </p:cBhvr>
                                      <p:to x="100000" y="80000"/>
                                    </p:animScale>
                                    <p:animScale>
                                      <p:cBhvr>
                                        <p:cTn id="226" dur="166" decel="50000">
                                          <p:stCondLst>
                                            <p:cond delay="1338"/>
                                          </p:stCondLst>
                                        </p:cTn>
                                        <p:tgtEl>
                                          <p:spTgt spid="9">
                                            <p:txEl>
                                              <p:pRg st="1" end="1"/>
                                            </p:txEl>
                                          </p:spTgt>
                                        </p:tgtEl>
                                      </p:cBhvr>
                                      <p:to x="100000" y="100000"/>
                                    </p:animScale>
                                    <p:animScale>
                                      <p:cBhvr>
                                        <p:cTn id="227" dur="26">
                                          <p:stCondLst>
                                            <p:cond delay="1642"/>
                                          </p:stCondLst>
                                        </p:cTn>
                                        <p:tgtEl>
                                          <p:spTgt spid="9">
                                            <p:txEl>
                                              <p:pRg st="1" end="1"/>
                                            </p:txEl>
                                          </p:spTgt>
                                        </p:tgtEl>
                                      </p:cBhvr>
                                      <p:to x="100000" y="90000"/>
                                    </p:animScale>
                                    <p:animScale>
                                      <p:cBhvr>
                                        <p:cTn id="228" dur="166" decel="50000">
                                          <p:stCondLst>
                                            <p:cond delay="1668"/>
                                          </p:stCondLst>
                                        </p:cTn>
                                        <p:tgtEl>
                                          <p:spTgt spid="9">
                                            <p:txEl>
                                              <p:pRg st="1" end="1"/>
                                            </p:txEl>
                                          </p:spTgt>
                                        </p:tgtEl>
                                      </p:cBhvr>
                                      <p:to x="100000" y="100000"/>
                                    </p:animScale>
                                    <p:animScale>
                                      <p:cBhvr>
                                        <p:cTn id="229" dur="26">
                                          <p:stCondLst>
                                            <p:cond delay="1808"/>
                                          </p:stCondLst>
                                        </p:cTn>
                                        <p:tgtEl>
                                          <p:spTgt spid="9">
                                            <p:txEl>
                                              <p:pRg st="1" end="1"/>
                                            </p:txEl>
                                          </p:spTgt>
                                        </p:tgtEl>
                                      </p:cBhvr>
                                      <p:to x="100000" y="95000"/>
                                    </p:animScale>
                                    <p:animScale>
                                      <p:cBhvr>
                                        <p:cTn id="230" dur="166" decel="50000">
                                          <p:stCondLst>
                                            <p:cond delay="1834"/>
                                          </p:stCondLst>
                                        </p:cTn>
                                        <p:tgtEl>
                                          <p:spTgt spid="9">
                                            <p:txEl>
                                              <p:pRg st="1" end="1"/>
                                            </p:txEl>
                                          </p:spTgt>
                                        </p:tgtEl>
                                      </p:cBhvr>
                                      <p:to x="100000" y="100000"/>
                                    </p:animScale>
                                  </p:childTnLst>
                                </p:cTn>
                              </p:par>
                              <p:par>
                                <p:cTn id="231" presetID="26" presetClass="entr" presetSubtype="0" fill="hold" grpId="0" nodeType="withEffect">
                                  <p:stCondLst>
                                    <p:cond delay="0"/>
                                  </p:stCondLst>
                                  <p:childTnLst>
                                    <p:set>
                                      <p:cBhvr>
                                        <p:cTn id="232" dur="1" fill="hold">
                                          <p:stCondLst>
                                            <p:cond delay="0"/>
                                          </p:stCondLst>
                                        </p:cTn>
                                        <p:tgtEl>
                                          <p:spTgt spid="9">
                                            <p:txEl>
                                              <p:pRg st="2" end="2"/>
                                            </p:txEl>
                                          </p:spTgt>
                                        </p:tgtEl>
                                        <p:attrNameLst>
                                          <p:attrName>style.visibility</p:attrName>
                                        </p:attrNameLst>
                                      </p:cBhvr>
                                      <p:to>
                                        <p:strVal val="visible"/>
                                      </p:to>
                                    </p:set>
                                    <p:animEffect transition="in" filter="wipe(down)">
                                      <p:cBhvr>
                                        <p:cTn id="233" dur="580">
                                          <p:stCondLst>
                                            <p:cond delay="0"/>
                                          </p:stCondLst>
                                        </p:cTn>
                                        <p:tgtEl>
                                          <p:spTgt spid="9">
                                            <p:txEl>
                                              <p:pRg st="2" end="2"/>
                                            </p:txEl>
                                          </p:spTgt>
                                        </p:tgtEl>
                                      </p:cBhvr>
                                    </p:animEffect>
                                    <p:anim calcmode="lin" valueType="num">
                                      <p:cBhvr>
                                        <p:cTn id="234"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239" dur="26">
                                          <p:stCondLst>
                                            <p:cond delay="650"/>
                                          </p:stCondLst>
                                        </p:cTn>
                                        <p:tgtEl>
                                          <p:spTgt spid="9">
                                            <p:txEl>
                                              <p:pRg st="2" end="2"/>
                                            </p:txEl>
                                          </p:spTgt>
                                        </p:tgtEl>
                                      </p:cBhvr>
                                      <p:to x="100000" y="60000"/>
                                    </p:animScale>
                                    <p:animScale>
                                      <p:cBhvr>
                                        <p:cTn id="240" dur="166" decel="50000">
                                          <p:stCondLst>
                                            <p:cond delay="676"/>
                                          </p:stCondLst>
                                        </p:cTn>
                                        <p:tgtEl>
                                          <p:spTgt spid="9">
                                            <p:txEl>
                                              <p:pRg st="2" end="2"/>
                                            </p:txEl>
                                          </p:spTgt>
                                        </p:tgtEl>
                                      </p:cBhvr>
                                      <p:to x="100000" y="100000"/>
                                    </p:animScale>
                                    <p:animScale>
                                      <p:cBhvr>
                                        <p:cTn id="241" dur="26">
                                          <p:stCondLst>
                                            <p:cond delay="1312"/>
                                          </p:stCondLst>
                                        </p:cTn>
                                        <p:tgtEl>
                                          <p:spTgt spid="9">
                                            <p:txEl>
                                              <p:pRg st="2" end="2"/>
                                            </p:txEl>
                                          </p:spTgt>
                                        </p:tgtEl>
                                      </p:cBhvr>
                                      <p:to x="100000" y="80000"/>
                                    </p:animScale>
                                    <p:animScale>
                                      <p:cBhvr>
                                        <p:cTn id="242" dur="166" decel="50000">
                                          <p:stCondLst>
                                            <p:cond delay="1338"/>
                                          </p:stCondLst>
                                        </p:cTn>
                                        <p:tgtEl>
                                          <p:spTgt spid="9">
                                            <p:txEl>
                                              <p:pRg st="2" end="2"/>
                                            </p:txEl>
                                          </p:spTgt>
                                        </p:tgtEl>
                                      </p:cBhvr>
                                      <p:to x="100000" y="100000"/>
                                    </p:animScale>
                                    <p:animScale>
                                      <p:cBhvr>
                                        <p:cTn id="243" dur="26">
                                          <p:stCondLst>
                                            <p:cond delay="1642"/>
                                          </p:stCondLst>
                                        </p:cTn>
                                        <p:tgtEl>
                                          <p:spTgt spid="9">
                                            <p:txEl>
                                              <p:pRg st="2" end="2"/>
                                            </p:txEl>
                                          </p:spTgt>
                                        </p:tgtEl>
                                      </p:cBhvr>
                                      <p:to x="100000" y="90000"/>
                                    </p:animScale>
                                    <p:animScale>
                                      <p:cBhvr>
                                        <p:cTn id="244" dur="166" decel="50000">
                                          <p:stCondLst>
                                            <p:cond delay="1668"/>
                                          </p:stCondLst>
                                        </p:cTn>
                                        <p:tgtEl>
                                          <p:spTgt spid="9">
                                            <p:txEl>
                                              <p:pRg st="2" end="2"/>
                                            </p:txEl>
                                          </p:spTgt>
                                        </p:tgtEl>
                                      </p:cBhvr>
                                      <p:to x="100000" y="100000"/>
                                    </p:animScale>
                                    <p:animScale>
                                      <p:cBhvr>
                                        <p:cTn id="245" dur="26">
                                          <p:stCondLst>
                                            <p:cond delay="1808"/>
                                          </p:stCondLst>
                                        </p:cTn>
                                        <p:tgtEl>
                                          <p:spTgt spid="9">
                                            <p:txEl>
                                              <p:pRg st="2" end="2"/>
                                            </p:txEl>
                                          </p:spTgt>
                                        </p:tgtEl>
                                      </p:cBhvr>
                                      <p:to x="100000" y="95000"/>
                                    </p:animScale>
                                    <p:animScale>
                                      <p:cBhvr>
                                        <p:cTn id="246" dur="166" decel="50000">
                                          <p:stCondLst>
                                            <p:cond delay="1834"/>
                                          </p:stCondLst>
                                        </p:cTn>
                                        <p:tgtEl>
                                          <p:spTgt spid="9">
                                            <p:txEl>
                                              <p:pRg st="2" end="2"/>
                                            </p:txEl>
                                          </p:spTgt>
                                        </p:tgtEl>
                                      </p:cBhvr>
                                      <p:to x="100000" y="100000"/>
                                    </p:animScale>
                                  </p:childTnLst>
                                </p:cTn>
                              </p:par>
                              <p:par>
                                <p:cTn id="247" presetID="26" presetClass="entr" presetSubtype="0" fill="hold" grpId="0" nodeType="withEffect">
                                  <p:stCondLst>
                                    <p:cond delay="0"/>
                                  </p:stCondLst>
                                  <p:childTnLst>
                                    <p:set>
                                      <p:cBhvr>
                                        <p:cTn id="248" dur="1" fill="hold">
                                          <p:stCondLst>
                                            <p:cond delay="0"/>
                                          </p:stCondLst>
                                        </p:cTn>
                                        <p:tgtEl>
                                          <p:spTgt spid="9">
                                            <p:txEl>
                                              <p:pRg st="3" end="3"/>
                                            </p:txEl>
                                          </p:spTgt>
                                        </p:tgtEl>
                                        <p:attrNameLst>
                                          <p:attrName>style.visibility</p:attrName>
                                        </p:attrNameLst>
                                      </p:cBhvr>
                                      <p:to>
                                        <p:strVal val="visible"/>
                                      </p:to>
                                    </p:set>
                                    <p:animEffect transition="in" filter="wipe(down)">
                                      <p:cBhvr>
                                        <p:cTn id="249" dur="580">
                                          <p:stCondLst>
                                            <p:cond delay="0"/>
                                          </p:stCondLst>
                                        </p:cTn>
                                        <p:tgtEl>
                                          <p:spTgt spid="9">
                                            <p:txEl>
                                              <p:pRg st="3" end="3"/>
                                            </p:txEl>
                                          </p:spTgt>
                                        </p:tgtEl>
                                      </p:cBhvr>
                                    </p:animEffect>
                                    <p:anim calcmode="lin" valueType="num">
                                      <p:cBhvr>
                                        <p:cTn id="250"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251"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252"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253"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254"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255" dur="26">
                                          <p:stCondLst>
                                            <p:cond delay="650"/>
                                          </p:stCondLst>
                                        </p:cTn>
                                        <p:tgtEl>
                                          <p:spTgt spid="9">
                                            <p:txEl>
                                              <p:pRg st="3" end="3"/>
                                            </p:txEl>
                                          </p:spTgt>
                                        </p:tgtEl>
                                      </p:cBhvr>
                                      <p:to x="100000" y="60000"/>
                                    </p:animScale>
                                    <p:animScale>
                                      <p:cBhvr>
                                        <p:cTn id="256" dur="166" decel="50000">
                                          <p:stCondLst>
                                            <p:cond delay="676"/>
                                          </p:stCondLst>
                                        </p:cTn>
                                        <p:tgtEl>
                                          <p:spTgt spid="9">
                                            <p:txEl>
                                              <p:pRg st="3" end="3"/>
                                            </p:txEl>
                                          </p:spTgt>
                                        </p:tgtEl>
                                      </p:cBhvr>
                                      <p:to x="100000" y="100000"/>
                                    </p:animScale>
                                    <p:animScale>
                                      <p:cBhvr>
                                        <p:cTn id="257" dur="26">
                                          <p:stCondLst>
                                            <p:cond delay="1312"/>
                                          </p:stCondLst>
                                        </p:cTn>
                                        <p:tgtEl>
                                          <p:spTgt spid="9">
                                            <p:txEl>
                                              <p:pRg st="3" end="3"/>
                                            </p:txEl>
                                          </p:spTgt>
                                        </p:tgtEl>
                                      </p:cBhvr>
                                      <p:to x="100000" y="80000"/>
                                    </p:animScale>
                                    <p:animScale>
                                      <p:cBhvr>
                                        <p:cTn id="258" dur="166" decel="50000">
                                          <p:stCondLst>
                                            <p:cond delay="1338"/>
                                          </p:stCondLst>
                                        </p:cTn>
                                        <p:tgtEl>
                                          <p:spTgt spid="9">
                                            <p:txEl>
                                              <p:pRg st="3" end="3"/>
                                            </p:txEl>
                                          </p:spTgt>
                                        </p:tgtEl>
                                      </p:cBhvr>
                                      <p:to x="100000" y="100000"/>
                                    </p:animScale>
                                    <p:animScale>
                                      <p:cBhvr>
                                        <p:cTn id="259" dur="26">
                                          <p:stCondLst>
                                            <p:cond delay="1642"/>
                                          </p:stCondLst>
                                        </p:cTn>
                                        <p:tgtEl>
                                          <p:spTgt spid="9">
                                            <p:txEl>
                                              <p:pRg st="3" end="3"/>
                                            </p:txEl>
                                          </p:spTgt>
                                        </p:tgtEl>
                                      </p:cBhvr>
                                      <p:to x="100000" y="90000"/>
                                    </p:animScale>
                                    <p:animScale>
                                      <p:cBhvr>
                                        <p:cTn id="260" dur="166" decel="50000">
                                          <p:stCondLst>
                                            <p:cond delay="1668"/>
                                          </p:stCondLst>
                                        </p:cTn>
                                        <p:tgtEl>
                                          <p:spTgt spid="9">
                                            <p:txEl>
                                              <p:pRg st="3" end="3"/>
                                            </p:txEl>
                                          </p:spTgt>
                                        </p:tgtEl>
                                      </p:cBhvr>
                                      <p:to x="100000" y="100000"/>
                                    </p:animScale>
                                    <p:animScale>
                                      <p:cBhvr>
                                        <p:cTn id="261" dur="26">
                                          <p:stCondLst>
                                            <p:cond delay="1808"/>
                                          </p:stCondLst>
                                        </p:cTn>
                                        <p:tgtEl>
                                          <p:spTgt spid="9">
                                            <p:txEl>
                                              <p:pRg st="3" end="3"/>
                                            </p:txEl>
                                          </p:spTgt>
                                        </p:tgtEl>
                                      </p:cBhvr>
                                      <p:to x="100000" y="95000"/>
                                    </p:animScale>
                                    <p:animScale>
                                      <p:cBhvr>
                                        <p:cTn id="262" dur="166" decel="50000">
                                          <p:stCondLst>
                                            <p:cond delay="1834"/>
                                          </p:stCondLst>
                                        </p:cTn>
                                        <p:tgtEl>
                                          <p:spTgt spid="9">
                                            <p:txEl>
                                              <p:pRg st="3" end="3"/>
                                            </p:txEl>
                                          </p:spTgt>
                                        </p:tgtEl>
                                      </p:cBhvr>
                                      <p:to x="100000" y="100000"/>
                                    </p:animScale>
                                  </p:childTnLst>
                                </p:cTn>
                              </p:par>
                              <p:par>
                                <p:cTn id="263" presetID="26" presetClass="entr" presetSubtype="0" fill="hold" grpId="0" nodeType="withEffect">
                                  <p:stCondLst>
                                    <p:cond delay="0"/>
                                  </p:stCondLst>
                                  <p:childTnLst>
                                    <p:set>
                                      <p:cBhvr>
                                        <p:cTn id="264" dur="1" fill="hold">
                                          <p:stCondLst>
                                            <p:cond delay="0"/>
                                          </p:stCondLst>
                                        </p:cTn>
                                        <p:tgtEl>
                                          <p:spTgt spid="9">
                                            <p:txEl>
                                              <p:pRg st="4" end="4"/>
                                            </p:txEl>
                                          </p:spTgt>
                                        </p:tgtEl>
                                        <p:attrNameLst>
                                          <p:attrName>style.visibility</p:attrName>
                                        </p:attrNameLst>
                                      </p:cBhvr>
                                      <p:to>
                                        <p:strVal val="visible"/>
                                      </p:to>
                                    </p:set>
                                    <p:animEffect transition="in" filter="wipe(down)">
                                      <p:cBhvr>
                                        <p:cTn id="265" dur="580">
                                          <p:stCondLst>
                                            <p:cond delay="0"/>
                                          </p:stCondLst>
                                        </p:cTn>
                                        <p:tgtEl>
                                          <p:spTgt spid="9">
                                            <p:txEl>
                                              <p:pRg st="4" end="4"/>
                                            </p:txEl>
                                          </p:spTgt>
                                        </p:tgtEl>
                                      </p:cBhvr>
                                    </p:animEffect>
                                    <p:anim calcmode="lin" valueType="num">
                                      <p:cBhvr>
                                        <p:cTn id="266"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267"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268"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269"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270"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271" dur="26">
                                          <p:stCondLst>
                                            <p:cond delay="650"/>
                                          </p:stCondLst>
                                        </p:cTn>
                                        <p:tgtEl>
                                          <p:spTgt spid="9">
                                            <p:txEl>
                                              <p:pRg st="4" end="4"/>
                                            </p:txEl>
                                          </p:spTgt>
                                        </p:tgtEl>
                                      </p:cBhvr>
                                      <p:to x="100000" y="60000"/>
                                    </p:animScale>
                                    <p:animScale>
                                      <p:cBhvr>
                                        <p:cTn id="272" dur="166" decel="50000">
                                          <p:stCondLst>
                                            <p:cond delay="676"/>
                                          </p:stCondLst>
                                        </p:cTn>
                                        <p:tgtEl>
                                          <p:spTgt spid="9">
                                            <p:txEl>
                                              <p:pRg st="4" end="4"/>
                                            </p:txEl>
                                          </p:spTgt>
                                        </p:tgtEl>
                                      </p:cBhvr>
                                      <p:to x="100000" y="100000"/>
                                    </p:animScale>
                                    <p:animScale>
                                      <p:cBhvr>
                                        <p:cTn id="273" dur="26">
                                          <p:stCondLst>
                                            <p:cond delay="1312"/>
                                          </p:stCondLst>
                                        </p:cTn>
                                        <p:tgtEl>
                                          <p:spTgt spid="9">
                                            <p:txEl>
                                              <p:pRg st="4" end="4"/>
                                            </p:txEl>
                                          </p:spTgt>
                                        </p:tgtEl>
                                      </p:cBhvr>
                                      <p:to x="100000" y="80000"/>
                                    </p:animScale>
                                    <p:animScale>
                                      <p:cBhvr>
                                        <p:cTn id="274" dur="166" decel="50000">
                                          <p:stCondLst>
                                            <p:cond delay="1338"/>
                                          </p:stCondLst>
                                        </p:cTn>
                                        <p:tgtEl>
                                          <p:spTgt spid="9">
                                            <p:txEl>
                                              <p:pRg st="4" end="4"/>
                                            </p:txEl>
                                          </p:spTgt>
                                        </p:tgtEl>
                                      </p:cBhvr>
                                      <p:to x="100000" y="100000"/>
                                    </p:animScale>
                                    <p:animScale>
                                      <p:cBhvr>
                                        <p:cTn id="275" dur="26">
                                          <p:stCondLst>
                                            <p:cond delay="1642"/>
                                          </p:stCondLst>
                                        </p:cTn>
                                        <p:tgtEl>
                                          <p:spTgt spid="9">
                                            <p:txEl>
                                              <p:pRg st="4" end="4"/>
                                            </p:txEl>
                                          </p:spTgt>
                                        </p:tgtEl>
                                      </p:cBhvr>
                                      <p:to x="100000" y="90000"/>
                                    </p:animScale>
                                    <p:animScale>
                                      <p:cBhvr>
                                        <p:cTn id="276" dur="166" decel="50000">
                                          <p:stCondLst>
                                            <p:cond delay="1668"/>
                                          </p:stCondLst>
                                        </p:cTn>
                                        <p:tgtEl>
                                          <p:spTgt spid="9">
                                            <p:txEl>
                                              <p:pRg st="4" end="4"/>
                                            </p:txEl>
                                          </p:spTgt>
                                        </p:tgtEl>
                                      </p:cBhvr>
                                      <p:to x="100000" y="100000"/>
                                    </p:animScale>
                                    <p:animScale>
                                      <p:cBhvr>
                                        <p:cTn id="277" dur="26">
                                          <p:stCondLst>
                                            <p:cond delay="1808"/>
                                          </p:stCondLst>
                                        </p:cTn>
                                        <p:tgtEl>
                                          <p:spTgt spid="9">
                                            <p:txEl>
                                              <p:pRg st="4" end="4"/>
                                            </p:txEl>
                                          </p:spTgt>
                                        </p:tgtEl>
                                      </p:cBhvr>
                                      <p:to x="100000" y="95000"/>
                                    </p:animScale>
                                    <p:animScale>
                                      <p:cBhvr>
                                        <p:cTn id="278" dur="166" decel="50000">
                                          <p:stCondLst>
                                            <p:cond delay="1834"/>
                                          </p:stCondLst>
                                        </p:cTn>
                                        <p:tgtEl>
                                          <p:spTgt spid="9">
                                            <p:txEl>
                                              <p:pRg st="4" end="4"/>
                                            </p:txEl>
                                          </p:spTgt>
                                        </p:tgtEl>
                                      </p:cBhvr>
                                      <p:to x="100000" y="100000"/>
                                    </p:animScale>
                                  </p:childTnLst>
                                </p:cTn>
                              </p:par>
                              <p:par>
                                <p:cTn id="279" presetID="26" presetClass="entr" presetSubtype="0" fill="hold" grpId="0" nodeType="withEffect">
                                  <p:stCondLst>
                                    <p:cond delay="0"/>
                                  </p:stCondLst>
                                  <p:childTnLst>
                                    <p:set>
                                      <p:cBhvr>
                                        <p:cTn id="280" dur="1" fill="hold">
                                          <p:stCondLst>
                                            <p:cond delay="0"/>
                                          </p:stCondLst>
                                        </p:cTn>
                                        <p:tgtEl>
                                          <p:spTgt spid="9">
                                            <p:txEl>
                                              <p:pRg st="5" end="5"/>
                                            </p:txEl>
                                          </p:spTgt>
                                        </p:tgtEl>
                                        <p:attrNameLst>
                                          <p:attrName>style.visibility</p:attrName>
                                        </p:attrNameLst>
                                      </p:cBhvr>
                                      <p:to>
                                        <p:strVal val="visible"/>
                                      </p:to>
                                    </p:set>
                                    <p:animEffect transition="in" filter="wipe(down)">
                                      <p:cBhvr>
                                        <p:cTn id="281" dur="580">
                                          <p:stCondLst>
                                            <p:cond delay="0"/>
                                          </p:stCondLst>
                                        </p:cTn>
                                        <p:tgtEl>
                                          <p:spTgt spid="9">
                                            <p:txEl>
                                              <p:pRg st="5" end="5"/>
                                            </p:txEl>
                                          </p:spTgt>
                                        </p:tgtEl>
                                      </p:cBhvr>
                                    </p:animEffect>
                                    <p:anim calcmode="lin" valueType="num">
                                      <p:cBhvr>
                                        <p:cTn id="282" dur="1822" tmFilter="0,0; 0.14,0.36; 0.43,0.73; 0.71,0.91; 1.0,1.0">
                                          <p:stCondLst>
                                            <p:cond delay="0"/>
                                          </p:stCondLst>
                                        </p:cTn>
                                        <p:tgtEl>
                                          <p:spTgt spid="9">
                                            <p:txEl>
                                              <p:pRg st="5" end="5"/>
                                            </p:txEl>
                                          </p:spTgt>
                                        </p:tgtEl>
                                        <p:attrNameLst>
                                          <p:attrName>ppt_x</p:attrName>
                                        </p:attrNameLst>
                                      </p:cBhvr>
                                      <p:tavLst>
                                        <p:tav tm="0">
                                          <p:val>
                                            <p:strVal val="#ppt_x-0.25"/>
                                          </p:val>
                                        </p:tav>
                                        <p:tav tm="100000">
                                          <p:val>
                                            <p:strVal val="#ppt_x"/>
                                          </p:val>
                                        </p:tav>
                                      </p:tavLst>
                                    </p:anim>
                                    <p:anim calcmode="lin" valueType="num">
                                      <p:cBhvr>
                                        <p:cTn id="283" dur="664" tmFilter="0.0,0.0; 0.25,0.07; 0.50,0.2; 0.75,0.467; 1.0,1.0">
                                          <p:stCondLst>
                                            <p:cond delay="0"/>
                                          </p:stCondLst>
                                        </p:cTn>
                                        <p:tgtEl>
                                          <p:spTgt spid="9">
                                            <p:txEl>
                                              <p:pRg st="5" end="5"/>
                                            </p:txEl>
                                          </p:spTgt>
                                        </p:tgtEl>
                                        <p:attrNameLst>
                                          <p:attrName>ppt_y</p:attrName>
                                        </p:attrNameLst>
                                      </p:cBhvr>
                                      <p:tavLst>
                                        <p:tav tm="0" fmla="#ppt_y-sin(pi*$)/3">
                                          <p:val>
                                            <p:fltVal val="0.5"/>
                                          </p:val>
                                        </p:tav>
                                        <p:tav tm="100000">
                                          <p:val>
                                            <p:fltVal val="1"/>
                                          </p:val>
                                        </p:tav>
                                      </p:tavLst>
                                    </p:anim>
                                    <p:anim calcmode="lin" valueType="num">
                                      <p:cBhvr>
                                        <p:cTn id="284" dur="664" tmFilter="0, 0; 0.125,0.2665; 0.25,0.4; 0.375,0.465; 0.5,0.5;  0.625,0.535; 0.75,0.6; 0.875,0.7335; 1,1">
                                          <p:stCondLst>
                                            <p:cond delay="664"/>
                                          </p:stCondLst>
                                        </p:cTn>
                                        <p:tgtEl>
                                          <p:spTgt spid="9">
                                            <p:txEl>
                                              <p:pRg st="5" end="5"/>
                                            </p:txEl>
                                          </p:spTgt>
                                        </p:tgtEl>
                                        <p:attrNameLst>
                                          <p:attrName>ppt_y</p:attrName>
                                        </p:attrNameLst>
                                      </p:cBhvr>
                                      <p:tavLst>
                                        <p:tav tm="0" fmla="#ppt_y-sin(pi*$)/9">
                                          <p:val>
                                            <p:fltVal val="0"/>
                                          </p:val>
                                        </p:tav>
                                        <p:tav tm="100000">
                                          <p:val>
                                            <p:fltVal val="1"/>
                                          </p:val>
                                        </p:tav>
                                      </p:tavLst>
                                    </p:anim>
                                    <p:anim calcmode="lin" valueType="num">
                                      <p:cBhvr>
                                        <p:cTn id="285" dur="332" tmFilter="0, 0; 0.125,0.2665; 0.25,0.4; 0.375,0.465; 0.5,0.5;  0.625,0.535; 0.75,0.6; 0.875,0.7335; 1,1">
                                          <p:stCondLst>
                                            <p:cond delay="1324"/>
                                          </p:stCondLst>
                                        </p:cTn>
                                        <p:tgtEl>
                                          <p:spTgt spid="9">
                                            <p:txEl>
                                              <p:pRg st="5" end="5"/>
                                            </p:txEl>
                                          </p:spTgt>
                                        </p:tgtEl>
                                        <p:attrNameLst>
                                          <p:attrName>ppt_y</p:attrName>
                                        </p:attrNameLst>
                                      </p:cBhvr>
                                      <p:tavLst>
                                        <p:tav tm="0" fmla="#ppt_y-sin(pi*$)/27">
                                          <p:val>
                                            <p:fltVal val="0"/>
                                          </p:val>
                                        </p:tav>
                                        <p:tav tm="100000">
                                          <p:val>
                                            <p:fltVal val="1"/>
                                          </p:val>
                                        </p:tav>
                                      </p:tavLst>
                                    </p:anim>
                                    <p:anim calcmode="lin" valueType="num">
                                      <p:cBhvr>
                                        <p:cTn id="286" dur="164" tmFilter="0, 0; 0.125,0.2665; 0.25,0.4; 0.375,0.465; 0.5,0.5;  0.625,0.535; 0.75,0.6; 0.875,0.7335; 1,1">
                                          <p:stCondLst>
                                            <p:cond delay="1656"/>
                                          </p:stCondLst>
                                        </p:cTn>
                                        <p:tgtEl>
                                          <p:spTgt spid="9">
                                            <p:txEl>
                                              <p:pRg st="5" end="5"/>
                                            </p:txEl>
                                          </p:spTgt>
                                        </p:tgtEl>
                                        <p:attrNameLst>
                                          <p:attrName>ppt_y</p:attrName>
                                        </p:attrNameLst>
                                      </p:cBhvr>
                                      <p:tavLst>
                                        <p:tav tm="0" fmla="#ppt_y-sin(pi*$)/81">
                                          <p:val>
                                            <p:fltVal val="0"/>
                                          </p:val>
                                        </p:tav>
                                        <p:tav tm="100000">
                                          <p:val>
                                            <p:fltVal val="1"/>
                                          </p:val>
                                        </p:tav>
                                      </p:tavLst>
                                    </p:anim>
                                    <p:animScale>
                                      <p:cBhvr>
                                        <p:cTn id="287" dur="26">
                                          <p:stCondLst>
                                            <p:cond delay="650"/>
                                          </p:stCondLst>
                                        </p:cTn>
                                        <p:tgtEl>
                                          <p:spTgt spid="9">
                                            <p:txEl>
                                              <p:pRg st="5" end="5"/>
                                            </p:txEl>
                                          </p:spTgt>
                                        </p:tgtEl>
                                      </p:cBhvr>
                                      <p:to x="100000" y="60000"/>
                                    </p:animScale>
                                    <p:animScale>
                                      <p:cBhvr>
                                        <p:cTn id="288" dur="166" decel="50000">
                                          <p:stCondLst>
                                            <p:cond delay="676"/>
                                          </p:stCondLst>
                                        </p:cTn>
                                        <p:tgtEl>
                                          <p:spTgt spid="9">
                                            <p:txEl>
                                              <p:pRg st="5" end="5"/>
                                            </p:txEl>
                                          </p:spTgt>
                                        </p:tgtEl>
                                      </p:cBhvr>
                                      <p:to x="100000" y="100000"/>
                                    </p:animScale>
                                    <p:animScale>
                                      <p:cBhvr>
                                        <p:cTn id="289" dur="26">
                                          <p:stCondLst>
                                            <p:cond delay="1312"/>
                                          </p:stCondLst>
                                        </p:cTn>
                                        <p:tgtEl>
                                          <p:spTgt spid="9">
                                            <p:txEl>
                                              <p:pRg st="5" end="5"/>
                                            </p:txEl>
                                          </p:spTgt>
                                        </p:tgtEl>
                                      </p:cBhvr>
                                      <p:to x="100000" y="80000"/>
                                    </p:animScale>
                                    <p:animScale>
                                      <p:cBhvr>
                                        <p:cTn id="290" dur="166" decel="50000">
                                          <p:stCondLst>
                                            <p:cond delay="1338"/>
                                          </p:stCondLst>
                                        </p:cTn>
                                        <p:tgtEl>
                                          <p:spTgt spid="9">
                                            <p:txEl>
                                              <p:pRg st="5" end="5"/>
                                            </p:txEl>
                                          </p:spTgt>
                                        </p:tgtEl>
                                      </p:cBhvr>
                                      <p:to x="100000" y="100000"/>
                                    </p:animScale>
                                    <p:animScale>
                                      <p:cBhvr>
                                        <p:cTn id="291" dur="26">
                                          <p:stCondLst>
                                            <p:cond delay="1642"/>
                                          </p:stCondLst>
                                        </p:cTn>
                                        <p:tgtEl>
                                          <p:spTgt spid="9">
                                            <p:txEl>
                                              <p:pRg st="5" end="5"/>
                                            </p:txEl>
                                          </p:spTgt>
                                        </p:tgtEl>
                                      </p:cBhvr>
                                      <p:to x="100000" y="90000"/>
                                    </p:animScale>
                                    <p:animScale>
                                      <p:cBhvr>
                                        <p:cTn id="292" dur="166" decel="50000">
                                          <p:stCondLst>
                                            <p:cond delay="1668"/>
                                          </p:stCondLst>
                                        </p:cTn>
                                        <p:tgtEl>
                                          <p:spTgt spid="9">
                                            <p:txEl>
                                              <p:pRg st="5" end="5"/>
                                            </p:txEl>
                                          </p:spTgt>
                                        </p:tgtEl>
                                      </p:cBhvr>
                                      <p:to x="100000" y="100000"/>
                                    </p:animScale>
                                    <p:animScale>
                                      <p:cBhvr>
                                        <p:cTn id="293" dur="26">
                                          <p:stCondLst>
                                            <p:cond delay="1808"/>
                                          </p:stCondLst>
                                        </p:cTn>
                                        <p:tgtEl>
                                          <p:spTgt spid="9">
                                            <p:txEl>
                                              <p:pRg st="5" end="5"/>
                                            </p:txEl>
                                          </p:spTgt>
                                        </p:tgtEl>
                                      </p:cBhvr>
                                      <p:to x="100000" y="95000"/>
                                    </p:animScale>
                                    <p:animScale>
                                      <p:cBhvr>
                                        <p:cTn id="294" dur="166" decel="50000">
                                          <p:stCondLst>
                                            <p:cond delay="1834"/>
                                          </p:stCondLst>
                                        </p:cTn>
                                        <p:tgtEl>
                                          <p:spTgt spid="9">
                                            <p:txEl>
                                              <p:pRg st="5" end="5"/>
                                            </p:txEl>
                                          </p:spTgt>
                                        </p:tgtEl>
                                      </p:cBhvr>
                                      <p:to x="100000" y="100000"/>
                                    </p:animScale>
                                  </p:childTnLst>
                                </p:cTn>
                              </p:par>
                              <p:par>
                                <p:cTn id="295" presetID="26" presetClass="entr" presetSubtype="0" fill="hold" grpId="0" nodeType="withEffect">
                                  <p:stCondLst>
                                    <p:cond delay="0"/>
                                  </p:stCondLst>
                                  <p:childTnLst>
                                    <p:set>
                                      <p:cBhvr>
                                        <p:cTn id="296" dur="1" fill="hold">
                                          <p:stCondLst>
                                            <p:cond delay="0"/>
                                          </p:stCondLst>
                                        </p:cTn>
                                        <p:tgtEl>
                                          <p:spTgt spid="9">
                                            <p:txEl>
                                              <p:pRg st="6" end="6"/>
                                            </p:txEl>
                                          </p:spTgt>
                                        </p:tgtEl>
                                        <p:attrNameLst>
                                          <p:attrName>style.visibility</p:attrName>
                                        </p:attrNameLst>
                                      </p:cBhvr>
                                      <p:to>
                                        <p:strVal val="visible"/>
                                      </p:to>
                                    </p:set>
                                    <p:animEffect transition="in" filter="wipe(down)">
                                      <p:cBhvr>
                                        <p:cTn id="297" dur="580">
                                          <p:stCondLst>
                                            <p:cond delay="0"/>
                                          </p:stCondLst>
                                        </p:cTn>
                                        <p:tgtEl>
                                          <p:spTgt spid="9">
                                            <p:txEl>
                                              <p:pRg st="6" end="6"/>
                                            </p:txEl>
                                          </p:spTgt>
                                        </p:tgtEl>
                                      </p:cBhvr>
                                    </p:animEffect>
                                    <p:anim calcmode="lin" valueType="num">
                                      <p:cBhvr>
                                        <p:cTn id="298" dur="1822" tmFilter="0,0; 0.14,0.36; 0.43,0.73; 0.71,0.91; 1.0,1.0">
                                          <p:stCondLst>
                                            <p:cond delay="0"/>
                                          </p:stCondLst>
                                        </p:cTn>
                                        <p:tgtEl>
                                          <p:spTgt spid="9">
                                            <p:txEl>
                                              <p:pRg st="6" end="6"/>
                                            </p:txEl>
                                          </p:spTgt>
                                        </p:tgtEl>
                                        <p:attrNameLst>
                                          <p:attrName>ppt_x</p:attrName>
                                        </p:attrNameLst>
                                      </p:cBhvr>
                                      <p:tavLst>
                                        <p:tav tm="0">
                                          <p:val>
                                            <p:strVal val="#ppt_x-0.25"/>
                                          </p:val>
                                        </p:tav>
                                        <p:tav tm="100000">
                                          <p:val>
                                            <p:strVal val="#ppt_x"/>
                                          </p:val>
                                        </p:tav>
                                      </p:tavLst>
                                    </p:anim>
                                    <p:anim calcmode="lin" valueType="num">
                                      <p:cBhvr>
                                        <p:cTn id="299" dur="664" tmFilter="0.0,0.0; 0.25,0.07; 0.50,0.2; 0.75,0.467; 1.0,1.0">
                                          <p:stCondLst>
                                            <p:cond delay="0"/>
                                          </p:stCondLst>
                                        </p:cTn>
                                        <p:tgtEl>
                                          <p:spTgt spid="9">
                                            <p:txEl>
                                              <p:pRg st="6" end="6"/>
                                            </p:txEl>
                                          </p:spTgt>
                                        </p:tgtEl>
                                        <p:attrNameLst>
                                          <p:attrName>ppt_y</p:attrName>
                                        </p:attrNameLst>
                                      </p:cBhvr>
                                      <p:tavLst>
                                        <p:tav tm="0" fmla="#ppt_y-sin(pi*$)/3">
                                          <p:val>
                                            <p:fltVal val="0.5"/>
                                          </p:val>
                                        </p:tav>
                                        <p:tav tm="100000">
                                          <p:val>
                                            <p:fltVal val="1"/>
                                          </p:val>
                                        </p:tav>
                                      </p:tavLst>
                                    </p:anim>
                                    <p:anim calcmode="lin" valueType="num">
                                      <p:cBhvr>
                                        <p:cTn id="300" dur="664" tmFilter="0, 0; 0.125,0.2665; 0.25,0.4; 0.375,0.465; 0.5,0.5;  0.625,0.535; 0.75,0.6; 0.875,0.7335; 1,1">
                                          <p:stCondLst>
                                            <p:cond delay="664"/>
                                          </p:stCondLst>
                                        </p:cTn>
                                        <p:tgtEl>
                                          <p:spTgt spid="9">
                                            <p:txEl>
                                              <p:pRg st="6" end="6"/>
                                            </p:txEl>
                                          </p:spTgt>
                                        </p:tgtEl>
                                        <p:attrNameLst>
                                          <p:attrName>ppt_y</p:attrName>
                                        </p:attrNameLst>
                                      </p:cBhvr>
                                      <p:tavLst>
                                        <p:tav tm="0" fmla="#ppt_y-sin(pi*$)/9">
                                          <p:val>
                                            <p:fltVal val="0"/>
                                          </p:val>
                                        </p:tav>
                                        <p:tav tm="100000">
                                          <p:val>
                                            <p:fltVal val="1"/>
                                          </p:val>
                                        </p:tav>
                                      </p:tavLst>
                                    </p:anim>
                                    <p:anim calcmode="lin" valueType="num">
                                      <p:cBhvr>
                                        <p:cTn id="301" dur="332" tmFilter="0, 0; 0.125,0.2665; 0.25,0.4; 0.375,0.465; 0.5,0.5;  0.625,0.535; 0.75,0.6; 0.875,0.7335; 1,1">
                                          <p:stCondLst>
                                            <p:cond delay="1324"/>
                                          </p:stCondLst>
                                        </p:cTn>
                                        <p:tgtEl>
                                          <p:spTgt spid="9">
                                            <p:txEl>
                                              <p:pRg st="6" end="6"/>
                                            </p:txEl>
                                          </p:spTgt>
                                        </p:tgtEl>
                                        <p:attrNameLst>
                                          <p:attrName>ppt_y</p:attrName>
                                        </p:attrNameLst>
                                      </p:cBhvr>
                                      <p:tavLst>
                                        <p:tav tm="0" fmla="#ppt_y-sin(pi*$)/27">
                                          <p:val>
                                            <p:fltVal val="0"/>
                                          </p:val>
                                        </p:tav>
                                        <p:tav tm="100000">
                                          <p:val>
                                            <p:fltVal val="1"/>
                                          </p:val>
                                        </p:tav>
                                      </p:tavLst>
                                    </p:anim>
                                    <p:anim calcmode="lin" valueType="num">
                                      <p:cBhvr>
                                        <p:cTn id="302" dur="164" tmFilter="0, 0; 0.125,0.2665; 0.25,0.4; 0.375,0.465; 0.5,0.5;  0.625,0.535; 0.75,0.6; 0.875,0.7335; 1,1">
                                          <p:stCondLst>
                                            <p:cond delay="1656"/>
                                          </p:stCondLst>
                                        </p:cTn>
                                        <p:tgtEl>
                                          <p:spTgt spid="9">
                                            <p:txEl>
                                              <p:pRg st="6" end="6"/>
                                            </p:txEl>
                                          </p:spTgt>
                                        </p:tgtEl>
                                        <p:attrNameLst>
                                          <p:attrName>ppt_y</p:attrName>
                                        </p:attrNameLst>
                                      </p:cBhvr>
                                      <p:tavLst>
                                        <p:tav tm="0" fmla="#ppt_y-sin(pi*$)/81">
                                          <p:val>
                                            <p:fltVal val="0"/>
                                          </p:val>
                                        </p:tav>
                                        <p:tav tm="100000">
                                          <p:val>
                                            <p:fltVal val="1"/>
                                          </p:val>
                                        </p:tav>
                                      </p:tavLst>
                                    </p:anim>
                                    <p:animScale>
                                      <p:cBhvr>
                                        <p:cTn id="303" dur="26">
                                          <p:stCondLst>
                                            <p:cond delay="650"/>
                                          </p:stCondLst>
                                        </p:cTn>
                                        <p:tgtEl>
                                          <p:spTgt spid="9">
                                            <p:txEl>
                                              <p:pRg st="6" end="6"/>
                                            </p:txEl>
                                          </p:spTgt>
                                        </p:tgtEl>
                                      </p:cBhvr>
                                      <p:to x="100000" y="60000"/>
                                    </p:animScale>
                                    <p:animScale>
                                      <p:cBhvr>
                                        <p:cTn id="304" dur="166" decel="50000">
                                          <p:stCondLst>
                                            <p:cond delay="676"/>
                                          </p:stCondLst>
                                        </p:cTn>
                                        <p:tgtEl>
                                          <p:spTgt spid="9">
                                            <p:txEl>
                                              <p:pRg st="6" end="6"/>
                                            </p:txEl>
                                          </p:spTgt>
                                        </p:tgtEl>
                                      </p:cBhvr>
                                      <p:to x="100000" y="100000"/>
                                    </p:animScale>
                                    <p:animScale>
                                      <p:cBhvr>
                                        <p:cTn id="305" dur="26">
                                          <p:stCondLst>
                                            <p:cond delay="1312"/>
                                          </p:stCondLst>
                                        </p:cTn>
                                        <p:tgtEl>
                                          <p:spTgt spid="9">
                                            <p:txEl>
                                              <p:pRg st="6" end="6"/>
                                            </p:txEl>
                                          </p:spTgt>
                                        </p:tgtEl>
                                      </p:cBhvr>
                                      <p:to x="100000" y="80000"/>
                                    </p:animScale>
                                    <p:animScale>
                                      <p:cBhvr>
                                        <p:cTn id="306" dur="166" decel="50000">
                                          <p:stCondLst>
                                            <p:cond delay="1338"/>
                                          </p:stCondLst>
                                        </p:cTn>
                                        <p:tgtEl>
                                          <p:spTgt spid="9">
                                            <p:txEl>
                                              <p:pRg st="6" end="6"/>
                                            </p:txEl>
                                          </p:spTgt>
                                        </p:tgtEl>
                                      </p:cBhvr>
                                      <p:to x="100000" y="100000"/>
                                    </p:animScale>
                                    <p:animScale>
                                      <p:cBhvr>
                                        <p:cTn id="307" dur="26">
                                          <p:stCondLst>
                                            <p:cond delay="1642"/>
                                          </p:stCondLst>
                                        </p:cTn>
                                        <p:tgtEl>
                                          <p:spTgt spid="9">
                                            <p:txEl>
                                              <p:pRg st="6" end="6"/>
                                            </p:txEl>
                                          </p:spTgt>
                                        </p:tgtEl>
                                      </p:cBhvr>
                                      <p:to x="100000" y="90000"/>
                                    </p:animScale>
                                    <p:animScale>
                                      <p:cBhvr>
                                        <p:cTn id="308" dur="166" decel="50000">
                                          <p:stCondLst>
                                            <p:cond delay="1668"/>
                                          </p:stCondLst>
                                        </p:cTn>
                                        <p:tgtEl>
                                          <p:spTgt spid="9">
                                            <p:txEl>
                                              <p:pRg st="6" end="6"/>
                                            </p:txEl>
                                          </p:spTgt>
                                        </p:tgtEl>
                                      </p:cBhvr>
                                      <p:to x="100000" y="100000"/>
                                    </p:animScale>
                                    <p:animScale>
                                      <p:cBhvr>
                                        <p:cTn id="309" dur="26">
                                          <p:stCondLst>
                                            <p:cond delay="1808"/>
                                          </p:stCondLst>
                                        </p:cTn>
                                        <p:tgtEl>
                                          <p:spTgt spid="9">
                                            <p:txEl>
                                              <p:pRg st="6" end="6"/>
                                            </p:txEl>
                                          </p:spTgt>
                                        </p:tgtEl>
                                      </p:cBhvr>
                                      <p:to x="100000" y="95000"/>
                                    </p:animScale>
                                    <p:animScale>
                                      <p:cBhvr>
                                        <p:cTn id="310" dur="166" decel="50000">
                                          <p:stCondLst>
                                            <p:cond delay="1834"/>
                                          </p:stCondLst>
                                        </p:cTn>
                                        <p:tgtEl>
                                          <p:spTgt spid="9">
                                            <p:txEl>
                                              <p:pRg st="6" end="6"/>
                                            </p:txEl>
                                          </p:spTgt>
                                        </p:tgtEl>
                                      </p:cBhvr>
                                      <p:to x="100000" y="100000"/>
                                    </p:animScale>
                                  </p:childTnLst>
                                </p:cTn>
                              </p:par>
                              <p:par>
                                <p:cTn id="311" presetID="26" presetClass="entr" presetSubtype="0" fill="hold" grpId="0" nodeType="withEffect">
                                  <p:stCondLst>
                                    <p:cond delay="0"/>
                                  </p:stCondLst>
                                  <p:childTnLst>
                                    <p:set>
                                      <p:cBhvr>
                                        <p:cTn id="312" dur="1" fill="hold">
                                          <p:stCondLst>
                                            <p:cond delay="0"/>
                                          </p:stCondLst>
                                        </p:cTn>
                                        <p:tgtEl>
                                          <p:spTgt spid="9">
                                            <p:txEl>
                                              <p:pRg st="7" end="7"/>
                                            </p:txEl>
                                          </p:spTgt>
                                        </p:tgtEl>
                                        <p:attrNameLst>
                                          <p:attrName>style.visibility</p:attrName>
                                        </p:attrNameLst>
                                      </p:cBhvr>
                                      <p:to>
                                        <p:strVal val="visible"/>
                                      </p:to>
                                    </p:set>
                                    <p:animEffect transition="in" filter="wipe(down)">
                                      <p:cBhvr>
                                        <p:cTn id="313" dur="580">
                                          <p:stCondLst>
                                            <p:cond delay="0"/>
                                          </p:stCondLst>
                                        </p:cTn>
                                        <p:tgtEl>
                                          <p:spTgt spid="9">
                                            <p:txEl>
                                              <p:pRg st="7" end="7"/>
                                            </p:txEl>
                                          </p:spTgt>
                                        </p:tgtEl>
                                      </p:cBhvr>
                                    </p:animEffect>
                                    <p:anim calcmode="lin" valueType="num">
                                      <p:cBhvr>
                                        <p:cTn id="314" dur="1822" tmFilter="0,0; 0.14,0.36; 0.43,0.73; 0.71,0.91; 1.0,1.0">
                                          <p:stCondLst>
                                            <p:cond delay="0"/>
                                          </p:stCondLst>
                                        </p:cTn>
                                        <p:tgtEl>
                                          <p:spTgt spid="9">
                                            <p:txEl>
                                              <p:pRg st="7" end="7"/>
                                            </p:txEl>
                                          </p:spTgt>
                                        </p:tgtEl>
                                        <p:attrNameLst>
                                          <p:attrName>ppt_x</p:attrName>
                                        </p:attrNameLst>
                                      </p:cBhvr>
                                      <p:tavLst>
                                        <p:tav tm="0">
                                          <p:val>
                                            <p:strVal val="#ppt_x-0.25"/>
                                          </p:val>
                                        </p:tav>
                                        <p:tav tm="100000">
                                          <p:val>
                                            <p:strVal val="#ppt_x"/>
                                          </p:val>
                                        </p:tav>
                                      </p:tavLst>
                                    </p:anim>
                                    <p:anim calcmode="lin" valueType="num">
                                      <p:cBhvr>
                                        <p:cTn id="315" dur="664" tmFilter="0.0,0.0; 0.25,0.07; 0.50,0.2; 0.75,0.467; 1.0,1.0">
                                          <p:stCondLst>
                                            <p:cond delay="0"/>
                                          </p:stCondLst>
                                        </p:cTn>
                                        <p:tgtEl>
                                          <p:spTgt spid="9">
                                            <p:txEl>
                                              <p:pRg st="7" end="7"/>
                                            </p:txEl>
                                          </p:spTgt>
                                        </p:tgtEl>
                                        <p:attrNameLst>
                                          <p:attrName>ppt_y</p:attrName>
                                        </p:attrNameLst>
                                      </p:cBhvr>
                                      <p:tavLst>
                                        <p:tav tm="0" fmla="#ppt_y-sin(pi*$)/3">
                                          <p:val>
                                            <p:fltVal val="0.5"/>
                                          </p:val>
                                        </p:tav>
                                        <p:tav tm="100000">
                                          <p:val>
                                            <p:fltVal val="1"/>
                                          </p:val>
                                        </p:tav>
                                      </p:tavLst>
                                    </p:anim>
                                    <p:anim calcmode="lin" valueType="num">
                                      <p:cBhvr>
                                        <p:cTn id="316" dur="664" tmFilter="0, 0; 0.125,0.2665; 0.25,0.4; 0.375,0.465; 0.5,0.5;  0.625,0.535; 0.75,0.6; 0.875,0.7335; 1,1">
                                          <p:stCondLst>
                                            <p:cond delay="664"/>
                                          </p:stCondLst>
                                        </p:cTn>
                                        <p:tgtEl>
                                          <p:spTgt spid="9">
                                            <p:txEl>
                                              <p:pRg st="7" end="7"/>
                                            </p:txEl>
                                          </p:spTgt>
                                        </p:tgtEl>
                                        <p:attrNameLst>
                                          <p:attrName>ppt_y</p:attrName>
                                        </p:attrNameLst>
                                      </p:cBhvr>
                                      <p:tavLst>
                                        <p:tav tm="0" fmla="#ppt_y-sin(pi*$)/9">
                                          <p:val>
                                            <p:fltVal val="0"/>
                                          </p:val>
                                        </p:tav>
                                        <p:tav tm="100000">
                                          <p:val>
                                            <p:fltVal val="1"/>
                                          </p:val>
                                        </p:tav>
                                      </p:tavLst>
                                    </p:anim>
                                    <p:anim calcmode="lin" valueType="num">
                                      <p:cBhvr>
                                        <p:cTn id="317" dur="332" tmFilter="0, 0; 0.125,0.2665; 0.25,0.4; 0.375,0.465; 0.5,0.5;  0.625,0.535; 0.75,0.6; 0.875,0.7335; 1,1">
                                          <p:stCondLst>
                                            <p:cond delay="1324"/>
                                          </p:stCondLst>
                                        </p:cTn>
                                        <p:tgtEl>
                                          <p:spTgt spid="9">
                                            <p:txEl>
                                              <p:pRg st="7" end="7"/>
                                            </p:txEl>
                                          </p:spTgt>
                                        </p:tgtEl>
                                        <p:attrNameLst>
                                          <p:attrName>ppt_y</p:attrName>
                                        </p:attrNameLst>
                                      </p:cBhvr>
                                      <p:tavLst>
                                        <p:tav tm="0" fmla="#ppt_y-sin(pi*$)/27">
                                          <p:val>
                                            <p:fltVal val="0"/>
                                          </p:val>
                                        </p:tav>
                                        <p:tav tm="100000">
                                          <p:val>
                                            <p:fltVal val="1"/>
                                          </p:val>
                                        </p:tav>
                                      </p:tavLst>
                                    </p:anim>
                                    <p:anim calcmode="lin" valueType="num">
                                      <p:cBhvr>
                                        <p:cTn id="318" dur="164" tmFilter="0, 0; 0.125,0.2665; 0.25,0.4; 0.375,0.465; 0.5,0.5;  0.625,0.535; 0.75,0.6; 0.875,0.7335; 1,1">
                                          <p:stCondLst>
                                            <p:cond delay="1656"/>
                                          </p:stCondLst>
                                        </p:cTn>
                                        <p:tgtEl>
                                          <p:spTgt spid="9">
                                            <p:txEl>
                                              <p:pRg st="7" end="7"/>
                                            </p:txEl>
                                          </p:spTgt>
                                        </p:tgtEl>
                                        <p:attrNameLst>
                                          <p:attrName>ppt_y</p:attrName>
                                        </p:attrNameLst>
                                      </p:cBhvr>
                                      <p:tavLst>
                                        <p:tav tm="0" fmla="#ppt_y-sin(pi*$)/81">
                                          <p:val>
                                            <p:fltVal val="0"/>
                                          </p:val>
                                        </p:tav>
                                        <p:tav tm="100000">
                                          <p:val>
                                            <p:fltVal val="1"/>
                                          </p:val>
                                        </p:tav>
                                      </p:tavLst>
                                    </p:anim>
                                    <p:animScale>
                                      <p:cBhvr>
                                        <p:cTn id="319" dur="26">
                                          <p:stCondLst>
                                            <p:cond delay="650"/>
                                          </p:stCondLst>
                                        </p:cTn>
                                        <p:tgtEl>
                                          <p:spTgt spid="9">
                                            <p:txEl>
                                              <p:pRg st="7" end="7"/>
                                            </p:txEl>
                                          </p:spTgt>
                                        </p:tgtEl>
                                      </p:cBhvr>
                                      <p:to x="100000" y="60000"/>
                                    </p:animScale>
                                    <p:animScale>
                                      <p:cBhvr>
                                        <p:cTn id="320" dur="166" decel="50000">
                                          <p:stCondLst>
                                            <p:cond delay="676"/>
                                          </p:stCondLst>
                                        </p:cTn>
                                        <p:tgtEl>
                                          <p:spTgt spid="9">
                                            <p:txEl>
                                              <p:pRg st="7" end="7"/>
                                            </p:txEl>
                                          </p:spTgt>
                                        </p:tgtEl>
                                      </p:cBhvr>
                                      <p:to x="100000" y="100000"/>
                                    </p:animScale>
                                    <p:animScale>
                                      <p:cBhvr>
                                        <p:cTn id="321" dur="26">
                                          <p:stCondLst>
                                            <p:cond delay="1312"/>
                                          </p:stCondLst>
                                        </p:cTn>
                                        <p:tgtEl>
                                          <p:spTgt spid="9">
                                            <p:txEl>
                                              <p:pRg st="7" end="7"/>
                                            </p:txEl>
                                          </p:spTgt>
                                        </p:tgtEl>
                                      </p:cBhvr>
                                      <p:to x="100000" y="80000"/>
                                    </p:animScale>
                                    <p:animScale>
                                      <p:cBhvr>
                                        <p:cTn id="322" dur="166" decel="50000">
                                          <p:stCondLst>
                                            <p:cond delay="1338"/>
                                          </p:stCondLst>
                                        </p:cTn>
                                        <p:tgtEl>
                                          <p:spTgt spid="9">
                                            <p:txEl>
                                              <p:pRg st="7" end="7"/>
                                            </p:txEl>
                                          </p:spTgt>
                                        </p:tgtEl>
                                      </p:cBhvr>
                                      <p:to x="100000" y="100000"/>
                                    </p:animScale>
                                    <p:animScale>
                                      <p:cBhvr>
                                        <p:cTn id="323" dur="26">
                                          <p:stCondLst>
                                            <p:cond delay="1642"/>
                                          </p:stCondLst>
                                        </p:cTn>
                                        <p:tgtEl>
                                          <p:spTgt spid="9">
                                            <p:txEl>
                                              <p:pRg st="7" end="7"/>
                                            </p:txEl>
                                          </p:spTgt>
                                        </p:tgtEl>
                                      </p:cBhvr>
                                      <p:to x="100000" y="90000"/>
                                    </p:animScale>
                                    <p:animScale>
                                      <p:cBhvr>
                                        <p:cTn id="324" dur="166" decel="50000">
                                          <p:stCondLst>
                                            <p:cond delay="1668"/>
                                          </p:stCondLst>
                                        </p:cTn>
                                        <p:tgtEl>
                                          <p:spTgt spid="9">
                                            <p:txEl>
                                              <p:pRg st="7" end="7"/>
                                            </p:txEl>
                                          </p:spTgt>
                                        </p:tgtEl>
                                      </p:cBhvr>
                                      <p:to x="100000" y="100000"/>
                                    </p:animScale>
                                    <p:animScale>
                                      <p:cBhvr>
                                        <p:cTn id="325" dur="26">
                                          <p:stCondLst>
                                            <p:cond delay="1808"/>
                                          </p:stCondLst>
                                        </p:cTn>
                                        <p:tgtEl>
                                          <p:spTgt spid="9">
                                            <p:txEl>
                                              <p:pRg st="7" end="7"/>
                                            </p:txEl>
                                          </p:spTgt>
                                        </p:tgtEl>
                                      </p:cBhvr>
                                      <p:to x="100000" y="95000"/>
                                    </p:animScale>
                                    <p:animScale>
                                      <p:cBhvr>
                                        <p:cTn id="326" dur="166" decel="50000">
                                          <p:stCondLst>
                                            <p:cond delay="1834"/>
                                          </p:stCondLst>
                                        </p:cTn>
                                        <p:tgtEl>
                                          <p:spTgt spid="9">
                                            <p:txEl>
                                              <p:pRg st="7" end="7"/>
                                            </p:txEl>
                                          </p:spTgt>
                                        </p:tgtEl>
                                      </p:cBhvr>
                                      <p:to x="100000" y="100000"/>
                                    </p:animScale>
                                  </p:childTnLst>
                                </p:cTn>
                              </p:par>
                              <p:par>
                                <p:cTn id="327" presetID="26" presetClass="entr" presetSubtype="0" fill="hold" grpId="0" nodeType="withEffect">
                                  <p:stCondLst>
                                    <p:cond delay="0"/>
                                  </p:stCondLst>
                                  <p:childTnLst>
                                    <p:set>
                                      <p:cBhvr>
                                        <p:cTn id="328" dur="1" fill="hold">
                                          <p:stCondLst>
                                            <p:cond delay="0"/>
                                          </p:stCondLst>
                                        </p:cTn>
                                        <p:tgtEl>
                                          <p:spTgt spid="9">
                                            <p:txEl>
                                              <p:pRg st="8" end="8"/>
                                            </p:txEl>
                                          </p:spTgt>
                                        </p:tgtEl>
                                        <p:attrNameLst>
                                          <p:attrName>style.visibility</p:attrName>
                                        </p:attrNameLst>
                                      </p:cBhvr>
                                      <p:to>
                                        <p:strVal val="visible"/>
                                      </p:to>
                                    </p:set>
                                    <p:animEffect transition="in" filter="wipe(down)">
                                      <p:cBhvr>
                                        <p:cTn id="329" dur="580">
                                          <p:stCondLst>
                                            <p:cond delay="0"/>
                                          </p:stCondLst>
                                        </p:cTn>
                                        <p:tgtEl>
                                          <p:spTgt spid="9">
                                            <p:txEl>
                                              <p:pRg st="8" end="8"/>
                                            </p:txEl>
                                          </p:spTgt>
                                        </p:tgtEl>
                                      </p:cBhvr>
                                    </p:animEffect>
                                    <p:anim calcmode="lin" valueType="num">
                                      <p:cBhvr>
                                        <p:cTn id="330" dur="1822" tmFilter="0,0; 0.14,0.36; 0.43,0.73; 0.71,0.91; 1.0,1.0">
                                          <p:stCondLst>
                                            <p:cond delay="0"/>
                                          </p:stCondLst>
                                        </p:cTn>
                                        <p:tgtEl>
                                          <p:spTgt spid="9">
                                            <p:txEl>
                                              <p:pRg st="8" end="8"/>
                                            </p:txEl>
                                          </p:spTgt>
                                        </p:tgtEl>
                                        <p:attrNameLst>
                                          <p:attrName>ppt_x</p:attrName>
                                        </p:attrNameLst>
                                      </p:cBhvr>
                                      <p:tavLst>
                                        <p:tav tm="0">
                                          <p:val>
                                            <p:strVal val="#ppt_x-0.25"/>
                                          </p:val>
                                        </p:tav>
                                        <p:tav tm="100000">
                                          <p:val>
                                            <p:strVal val="#ppt_x"/>
                                          </p:val>
                                        </p:tav>
                                      </p:tavLst>
                                    </p:anim>
                                    <p:anim calcmode="lin" valueType="num">
                                      <p:cBhvr>
                                        <p:cTn id="331" dur="664" tmFilter="0.0,0.0; 0.25,0.07; 0.50,0.2; 0.75,0.467; 1.0,1.0">
                                          <p:stCondLst>
                                            <p:cond delay="0"/>
                                          </p:stCondLst>
                                        </p:cTn>
                                        <p:tgtEl>
                                          <p:spTgt spid="9">
                                            <p:txEl>
                                              <p:pRg st="8" end="8"/>
                                            </p:txEl>
                                          </p:spTgt>
                                        </p:tgtEl>
                                        <p:attrNameLst>
                                          <p:attrName>ppt_y</p:attrName>
                                        </p:attrNameLst>
                                      </p:cBhvr>
                                      <p:tavLst>
                                        <p:tav tm="0" fmla="#ppt_y-sin(pi*$)/3">
                                          <p:val>
                                            <p:fltVal val="0.5"/>
                                          </p:val>
                                        </p:tav>
                                        <p:tav tm="100000">
                                          <p:val>
                                            <p:fltVal val="1"/>
                                          </p:val>
                                        </p:tav>
                                      </p:tavLst>
                                    </p:anim>
                                    <p:anim calcmode="lin" valueType="num">
                                      <p:cBhvr>
                                        <p:cTn id="332" dur="664" tmFilter="0, 0; 0.125,0.2665; 0.25,0.4; 0.375,0.465; 0.5,0.5;  0.625,0.535; 0.75,0.6; 0.875,0.7335; 1,1">
                                          <p:stCondLst>
                                            <p:cond delay="664"/>
                                          </p:stCondLst>
                                        </p:cTn>
                                        <p:tgtEl>
                                          <p:spTgt spid="9">
                                            <p:txEl>
                                              <p:pRg st="8" end="8"/>
                                            </p:txEl>
                                          </p:spTgt>
                                        </p:tgtEl>
                                        <p:attrNameLst>
                                          <p:attrName>ppt_y</p:attrName>
                                        </p:attrNameLst>
                                      </p:cBhvr>
                                      <p:tavLst>
                                        <p:tav tm="0" fmla="#ppt_y-sin(pi*$)/9">
                                          <p:val>
                                            <p:fltVal val="0"/>
                                          </p:val>
                                        </p:tav>
                                        <p:tav tm="100000">
                                          <p:val>
                                            <p:fltVal val="1"/>
                                          </p:val>
                                        </p:tav>
                                      </p:tavLst>
                                    </p:anim>
                                    <p:anim calcmode="lin" valueType="num">
                                      <p:cBhvr>
                                        <p:cTn id="333" dur="332" tmFilter="0, 0; 0.125,0.2665; 0.25,0.4; 0.375,0.465; 0.5,0.5;  0.625,0.535; 0.75,0.6; 0.875,0.7335; 1,1">
                                          <p:stCondLst>
                                            <p:cond delay="1324"/>
                                          </p:stCondLst>
                                        </p:cTn>
                                        <p:tgtEl>
                                          <p:spTgt spid="9">
                                            <p:txEl>
                                              <p:pRg st="8" end="8"/>
                                            </p:txEl>
                                          </p:spTgt>
                                        </p:tgtEl>
                                        <p:attrNameLst>
                                          <p:attrName>ppt_y</p:attrName>
                                        </p:attrNameLst>
                                      </p:cBhvr>
                                      <p:tavLst>
                                        <p:tav tm="0" fmla="#ppt_y-sin(pi*$)/27">
                                          <p:val>
                                            <p:fltVal val="0"/>
                                          </p:val>
                                        </p:tav>
                                        <p:tav tm="100000">
                                          <p:val>
                                            <p:fltVal val="1"/>
                                          </p:val>
                                        </p:tav>
                                      </p:tavLst>
                                    </p:anim>
                                    <p:anim calcmode="lin" valueType="num">
                                      <p:cBhvr>
                                        <p:cTn id="334" dur="164" tmFilter="0, 0; 0.125,0.2665; 0.25,0.4; 0.375,0.465; 0.5,0.5;  0.625,0.535; 0.75,0.6; 0.875,0.7335; 1,1">
                                          <p:stCondLst>
                                            <p:cond delay="1656"/>
                                          </p:stCondLst>
                                        </p:cTn>
                                        <p:tgtEl>
                                          <p:spTgt spid="9">
                                            <p:txEl>
                                              <p:pRg st="8" end="8"/>
                                            </p:txEl>
                                          </p:spTgt>
                                        </p:tgtEl>
                                        <p:attrNameLst>
                                          <p:attrName>ppt_y</p:attrName>
                                        </p:attrNameLst>
                                      </p:cBhvr>
                                      <p:tavLst>
                                        <p:tav tm="0" fmla="#ppt_y-sin(pi*$)/81">
                                          <p:val>
                                            <p:fltVal val="0"/>
                                          </p:val>
                                        </p:tav>
                                        <p:tav tm="100000">
                                          <p:val>
                                            <p:fltVal val="1"/>
                                          </p:val>
                                        </p:tav>
                                      </p:tavLst>
                                    </p:anim>
                                    <p:animScale>
                                      <p:cBhvr>
                                        <p:cTn id="335" dur="26">
                                          <p:stCondLst>
                                            <p:cond delay="650"/>
                                          </p:stCondLst>
                                        </p:cTn>
                                        <p:tgtEl>
                                          <p:spTgt spid="9">
                                            <p:txEl>
                                              <p:pRg st="8" end="8"/>
                                            </p:txEl>
                                          </p:spTgt>
                                        </p:tgtEl>
                                      </p:cBhvr>
                                      <p:to x="100000" y="60000"/>
                                    </p:animScale>
                                    <p:animScale>
                                      <p:cBhvr>
                                        <p:cTn id="336" dur="166" decel="50000">
                                          <p:stCondLst>
                                            <p:cond delay="676"/>
                                          </p:stCondLst>
                                        </p:cTn>
                                        <p:tgtEl>
                                          <p:spTgt spid="9">
                                            <p:txEl>
                                              <p:pRg st="8" end="8"/>
                                            </p:txEl>
                                          </p:spTgt>
                                        </p:tgtEl>
                                      </p:cBhvr>
                                      <p:to x="100000" y="100000"/>
                                    </p:animScale>
                                    <p:animScale>
                                      <p:cBhvr>
                                        <p:cTn id="337" dur="26">
                                          <p:stCondLst>
                                            <p:cond delay="1312"/>
                                          </p:stCondLst>
                                        </p:cTn>
                                        <p:tgtEl>
                                          <p:spTgt spid="9">
                                            <p:txEl>
                                              <p:pRg st="8" end="8"/>
                                            </p:txEl>
                                          </p:spTgt>
                                        </p:tgtEl>
                                      </p:cBhvr>
                                      <p:to x="100000" y="80000"/>
                                    </p:animScale>
                                    <p:animScale>
                                      <p:cBhvr>
                                        <p:cTn id="338" dur="166" decel="50000">
                                          <p:stCondLst>
                                            <p:cond delay="1338"/>
                                          </p:stCondLst>
                                        </p:cTn>
                                        <p:tgtEl>
                                          <p:spTgt spid="9">
                                            <p:txEl>
                                              <p:pRg st="8" end="8"/>
                                            </p:txEl>
                                          </p:spTgt>
                                        </p:tgtEl>
                                      </p:cBhvr>
                                      <p:to x="100000" y="100000"/>
                                    </p:animScale>
                                    <p:animScale>
                                      <p:cBhvr>
                                        <p:cTn id="339" dur="26">
                                          <p:stCondLst>
                                            <p:cond delay="1642"/>
                                          </p:stCondLst>
                                        </p:cTn>
                                        <p:tgtEl>
                                          <p:spTgt spid="9">
                                            <p:txEl>
                                              <p:pRg st="8" end="8"/>
                                            </p:txEl>
                                          </p:spTgt>
                                        </p:tgtEl>
                                      </p:cBhvr>
                                      <p:to x="100000" y="90000"/>
                                    </p:animScale>
                                    <p:animScale>
                                      <p:cBhvr>
                                        <p:cTn id="340" dur="166" decel="50000">
                                          <p:stCondLst>
                                            <p:cond delay="1668"/>
                                          </p:stCondLst>
                                        </p:cTn>
                                        <p:tgtEl>
                                          <p:spTgt spid="9">
                                            <p:txEl>
                                              <p:pRg st="8" end="8"/>
                                            </p:txEl>
                                          </p:spTgt>
                                        </p:tgtEl>
                                      </p:cBhvr>
                                      <p:to x="100000" y="100000"/>
                                    </p:animScale>
                                    <p:animScale>
                                      <p:cBhvr>
                                        <p:cTn id="341" dur="26">
                                          <p:stCondLst>
                                            <p:cond delay="1808"/>
                                          </p:stCondLst>
                                        </p:cTn>
                                        <p:tgtEl>
                                          <p:spTgt spid="9">
                                            <p:txEl>
                                              <p:pRg st="8" end="8"/>
                                            </p:txEl>
                                          </p:spTgt>
                                        </p:tgtEl>
                                      </p:cBhvr>
                                      <p:to x="100000" y="95000"/>
                                    </p:animScale>
                                    <p:animScale>
                                      <p:cBhvr>
                                        <p:cTn id="342" dur="166" decel="50000">
                                          <p:stCondLst>
                                            <p:cond delay="1834"/>
                                          </p:stCondLst>
                                        </p:cTn>
                                        <p:tgtEl>
                                          <p:spTgt spid="9">
                                            <p:txEl>
                                              <p:pRg st="8" end="8"/>
                                            </p:txEl>
                                          </p:spTgt>
                                        </p:tgtEl>
                                      </p:cBhvr>
                                      <p:to x="100000" y="100000"/>
                                    </p:animScale>
                                  </p:childTnLst>
                                </p:cTn>
                              </p:par>
                              <p:par>
                                <p:cTn id="343" presetID="26" presetClass="entr" presetSubtype="0" fill="hold" grpId="0" nodeType="withEffect">
                                  <p:stCondLst>
                                    <p:cond delay="0"/>
                                  </p:stCondLst>
                                  <p:childTnLst>
                                    <p:set>
                                      <p:cBhvr>
                                        <p:cTn id="344" dur="1" fill="hold">
                                          <p:stCondLst>
                                            <p:cond delay="0"/>
                                          </p:stCondLst>
                                        </p:cTn>
                                        <p:tgtEl>
                                          <p:spTgt spid="9">
                                            <p:txEl>
                                              <p:pRg st="9" end="9"/>
                                            </p:txEl>
                                          </p:spTgt>
                                        </p:tgtEl>
                                        <p:attrNameLst>
                                          <p:attrName>style.visibility</p:attrName>
                                        </p:attrNameLst>
                                      </p:cBhvr>
                                      <p:to>
                                        <p:strVal val="visible"/>
                                      </p:to>
                                    </p:set>
                                    <p:animEffect transition="in" filter="wipe(down)">
                                      <p:cBhvr>
                                        <p:cTn id="345" dur="580">
                                          <p:stCondLst>
                                            <p:cond delay="0"/>
                                          </p:stCondLst>
                                        </p:cTn>
                                        <p:tgtEl>
                                          <p:spTgt spid="9">
                                            <p:txEl>
                                              <p:pRg st="9" end="9"/>
                                            </p:txEl>
                                          </p:spTgt>
                                        </p:tgtEl>
                                      </p:cBhvr>
                                    </p:animEffect>
                                    <p:anim calcmode="lin" valueType="num">
                                      <p:cBhvr>
                                        <p:cTn id="346" dur="1822" tmFilter="0,0; 0.14,0.36; 0.43,0.73; 0.71,0.91; 1.0,1.0">
                                          <p:stCondLst>
                                            <p:cond delay="0"/>
                                          </p:stCondLst>
                                        </p:cTn>
                                        <p:tgtEl>
                                          <p:spTgt spid="9">
                                            <p:txEl>
                                              <p:pRg st="9" end="9"/>
                                            </p:txEl>
                                          </p:spTgt>
                                        </p:tgtEl>
                                        <p:attrNameLst>
                                          <p:attrName>ppt_x</p:attrName>
                                        </p:attrNameLst>
                                      </p:cBhvr>
                                      <p:tavLst>
                                        <p:tav tm="0">
                                          <p:val>
                                            <p:strVal val="#ppt_x-0.25"/>
                                          </p:val>
                                        </p:tav>
                                        <p:tav tm="100000">
                                          <p:val>
                                            <p:strVal val="#ppt_x"/>
                                          </p:val>
                                        </p:tav>
                                      </p:tavLst>
                                    </p:anim>
                                    <p:anim calcmode="lin" valueType="num">
                                      <p:cBhvr>
                                        <p:cTn id="347" dur="664" tmFilter="0.0,0.0; 0.25,0.07; 0.50,0.2; 0.75,0.467; 1.0,1.0">
                                          <p:stCondLst>
                                            <p:cond delay="0"/>
                                          </p:stCondLst>
                                        </p:cTn>
                                        <p:tgtEl>
                                          <p:spTgt spid="9">
                                            <p:txEl>
                                              <p:pRg st="9" end="9"/>
                                            </p:txEl>
                                          </p:spTgt>
                                        </p:tgtEl>
                                        <p:attrNameLst>
                                          <p:attrName>ppt_y</p:attrName>
                                        </p:attrNameLst>
                                      </p:cBhvr>
                                      <p:tavLst>
                                        <p:tav tm="0" fmla="#ppt_y-sin(pi*$)/3">
                                          <p:val>
                                            <p:fltVal val="0.5"/>
                                          </p:val>
                                        </p:tav>
                                        <p:tav tm="100000">
                                          <p:val>
                                            <p:fltVal val="1"/>
                                          </p:val>
                                        </p:tav>
                                      </p:tavLst>
                                    </p:anim>
                                    <p:anim calcmode="lin" valueType="num">
                                      <p:cBhvr>
                                        <p:cTn id="348" dur="664" tmFilter="0, 0; 0.125,0.2665; 0.25,0.4; 0.375,0.465; 0.5,0.5;  0.625,0.535; 0.75,0.6; 0.875,0.7335; 1,1">
                                          <p:stCondLst>
                                            <p:cond delay="664"/>
                                          </p:stCondLst>
                                        </p:cTn>
                                        <p:tgtEl>
                                          <p:spTgt spid="9">
                                            <p:txEl>
                                              <p:pRg st="9" end="9"/>
                                            </p:txEl>
                                          </p:spTgt>
                                        </p:tgtEl>
                                        <p:attrNameLst>
                                          <p:attrName>ppt_y</p:attrName>
                                        </p:attrNameLst>
                                      </p:cBhvr>
                                      <p:tavLst>
                                        <p:tav tm="0" fmla="#ppt_y-sin(pi*$)/9">
                                          <p:val>
                                            <p:fltVal val="0"/>
                                          </p:val>
                                        </p:tav>
                                        <p:tav tm="100000">
                                          <p:val>
                                            <p:fltVal val="1"/>
                                          </p:val>
                                        </p:tav>
                                      </p:tavLst>
                                    </p:anim>
                                    <p:anim calcmode="lin" valueType="num">
                                      <p:cBhvr>
                                        <p:cTn id="349" dur="332" tmFilter="0, 0; 0.125,0.2665; 0.25,0.4; 0.375,0.465; 0.5,0.5;  0.625,0.535; 0.75,0.6; 0.875,0.7335; 1,1">
                                          <p:stCondLst>
                                            <p:cond delay="1324"/>
                                          </p:stCondLst>
                                        </p:cTn>
                                        <p:tgtEl>
                                          <p:spTgt spid="9">
                                            <p:txEl>
                                              <p:pRg st="9" end="9"/>
                                            </p:txEl>
                                          </p:spTgt>
                                        </p:tgtEl>
                                        <p:attrNameLst>
                                          <p:attrName>ppt_y</p:attrName>
                                        </p:attrNameLst>
                                      </p:cBhvr>
                                      <p:tavLst>
                                        <p:tav tm="0" fmla="#ppt_y-sin(pi*$)/27">
                                          <p:val>
                                            <p:fltVal val="0"/>
                                          </p:val>
                                        </p:tav>
                                        <p:tav tm="100000">
                                          <p:val>
                                            <p:fltVal val="1"/>
                                          </p:val>
                                        </p:tav>
                                      </p:tavLst>
                                    </p:anim>
                                    <p:anim calcmode="lin" valueType="num">
                                      <p:cBhvr>
                                        <p:cTn id="350" dur="164" tmFilter="0, 0; 0.125,0.2665; 0.25,0.4; 0.375,0.465; 0.5,0.5;  0.625,0.535; 0.75,0.6; 0.875,0.7335; 1,1">
                                          <p:stCondLst>
                                            <p:cond delay="1656"/>
                                          </p:stCondLst>
                                        </p:cTn>
                                        <p:tgtEl>
                                          <p:spTgt spid="9">
                                            <p:txEl>
                                              <p:pRg st="9" end="9"/>
                                            </p:txEl>
                                          </p:spTgt>
                                        </p:tgtEl>
                                        <p:attrNameLst>
                                          <p:attrName>ppt_y</p:attrName>
                                        </p:attrNameLst>
                                      </p:cBhvr>
                                      <p:tavLst>
                                        <p:tav tm="0" fmla="#ppt_y-sin(pi*$)/81">
                                          <p:val>
                                            <p:fltVal val="0"/>
                                          </p:val>
                                        </p:tav>
                                        <p:tav tm="100000">
                                          <p:val>
                                            <p:fltVal val="1"/>
                                          </p:val>
                                        </p:tav>
                                      </p:tavLst>
                                    </p:anim>
                                    <p:animScale>
                                      <p:cBhvr>
                                        <p:cTn id="351" dur="26">
                                          <p:stCondLst>
                                            <p:cond delay="650"/>
                                          </p:stCondLst>
                                        </p:cTn>
                                        <p:tgtEl>
                                          <p:spTgt spid="9">
                                            <p:txEl>
                                              <p:pRg st="9" end="9"/>
                                            </p:txEl>
                                          </p:spTgt>
                                        </p:tgtEl>
                                      </p:cBhvr>
                                      <p:to x="100000" y="60000"/>
                                    </p:animScale>
                                    <p:animScale>
                                      <p:cBhvr>
                                        <p:cTn id="352" dur="166" decel="50000">
                                          <p:stCondLst>
                                            <p:cond delay="676"/>
                                          </p:stCondLst>
                                        </p:cTn>
                                        <p:tgtEl>
                                          <p:spTgt spid="9">
                                            <p:txEl>
                                              <p:pRg st="9" end="9"/>
                                            </p:txEl>
                                          </p:spTgt>
                                        </p:tgtEl>
                                      </p:cBhvr>
                                      <p:to x="100000" y="100000"/>
                                    </p:animScale>
                                    <p:animScale>
                                      <p:cBhvr>
                                        <p:cTn id="353" dur="26">
                                          <p:stCondLst>
                                            <p:cond delay="1312"/>
                                          </p:stCondLst>
                                        </p:cTn>
                                        <p:tgtEl>
                                          <p:spTgt spid="9">
                                            <p:txEl>
                                              <p:pRg st="9" end="9"/>
                                            </p:txEl>
                                          </p:spTgt>
                                        </p:tgtEl>
                                      </p:cBhvr>
                                      <p:to x="100000" y="80000"/>
                                    </p:animScale>
                                    <p:animScale>
                                      <p:cBhvr>
                                        <p:cTn id="354" dur="166" decel="50000">
                                          <p:stCondLst>
                                            <p:cond delay="1338"/>
                                          </p:stCondLst>
                                        </p:cTn>
                                        <p:tgtEl>
                                          <p:spTgt spid="9">
                                            <p:txEl>
                                              <p:pRg st="9" end="9"/>
                                            </p:txEl>
                                          </p:spTgt>
                                        </p:tgtEl>
                                      </p:cBhvr>
                                      <p:to x="100000" y="100000"/>
                                    </p:animScale>
                                    <p:animScale>
                                      <p:cBhvr>
                                        <p:cTn id="355" dur="26">
                                          <p:stCondLst>
                                            <p:cond delay="1642"/>
                                          </p:stCondLst>
                                        </p:cTn>
                                        <p:tgtEl>
                                          <p:spTgt spid="9">
                                            <p:txEl>
                                              <p:pRg st="9" end="9"/>
                                            </p:txEl>
                                          </p:spTgt>
                                        </p:tgtEl>
                                      </p:cBhvr>
                                      <p:to x="100000" y="90000"/>
                                    </p:animScale>
                                    <p:animScale>
                                      <p:cBhvr>
                                        <p:cTn id="356" dur="166" decel="50000">
                                          <p:stCondLst>
                                            <p:cond delay="1668"/>
                                          </p:stCondLst>
                                        </p:cTn>
                                        <p:tgtEl>
                                          <p:spTgt spid="9">
                                            <p:txEl>
                                              <p:pRg st="9" end="9"/>
                                            </p:txEl>
                                          </p:spTgt>
                                        </p:tgtEl>
                                      </p:cBhvr>
                                      <p:to x="100000" y="100000"/>
                                    </p:animScale>
                                    <p:animScale>
                                      <p:cBhvr>
                                        <p:cTn id="357" dur="26">
                                          <p:stCondLst>
                                            <p:cond delay="1808"/>
                                          </p:stCondLst>
                                        </p:cTn>
                                        <p:tgtEl>
                                          <p:spTgt spid="9">
                                            <p:txEl>
                                              <p:pRg st="9" end="9"/>
                                            </p:txEl>
                                          </p:spTgt>
                                        </p:tgtEl>
                                      </p:cBhvr>
                                      <p:to x="100000" y="95000"/>
                                    </p:animScale>
                                    <p:animScale>
                                      <p:cBhvr>
                                        <p:cTn id="358" dur="166" decel="50000">
                                          <p:stCondLst>
                                            <p:cond delay="1834"/>
                                          </p:stCondLst>
                                        </p:cTn>
                                        <p:tgtEl>
                                          <p:spTgt spid="9">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32405" y="829991"/>
            <a:ext cx="4351025" cy="1375881"/>
          </a:xfrm>
        </p:spPr>
        <p:txBody>
          <a:bodyPr/>
          <a:lstStyle/>
          <a:p>
            <a:r>
              <a:rPr lang="nl-NL" dirty="0"/>
              <a:t>Wat is rouwen eigenlijk?</a:t>
            </a:r>
          </a:p>
        </p:txBody>
      </p:sp>
      <p:sp>
        <p:nvSpPr>
          <p:cNvPr id="7" name="Tijdelijke aanduiding voor tekst 6"/>
          <p:cNvSpPr>
            <a:spLocks noGrp="1"/>
          </p:cNvSpPr>
          <p:nvPr>
            <p:ph type="body" idx="1"/>
          </p:nvPr>
        </p:nvSpPr>
        <p:spPr>
          <a:xfrm>
            <a:off x="1710475" y="2205872"/>
            <a:ext cx="7772400" cy="3460640"/>
          </a:xfrm>
        </p:spPr>
        <p:txBody>
          <a:bodyPr>
            <a:normAutofit/>
          </a:bodyPr>
          <a:lstStyle/>
          <a:p>
            <a:endParaRPr lang="nl-NL" dirty="0"/>
          </a:p>
        </p:txBody>
      </p:sp>
      <mc:AlternateContent xmlns:mc="http://schemas.openxmlformats.org/markup-compatibility/2006" xmlns:pslz="http://schemas.microsoft.com/office/powerpoint/2016/slidezoom">
        <mc:Choice Requires="pslz">
          <p:graphicFrame>
            <p:nvGraphicFramePr>
              <p:cNvPr id="3" name="Diazoom 2">
                <a:extLst>
                  <a:ext uri="{FF2B5EF4-FFF2-40B4-BE49-F238E27FC236}">
                    <a16:creationId xmlns:a16="http://schemas.microsoft.com/office/drawing/2014/main" id="{3BC06BA0-2E71-4B5F-A42E-2C3A3897C54E}"/>
                  </a:ext>
                </a:extLst>
              </p:cNvPr>
              <p:cNvGraphicFramePr>
                <a:graphicFrameLocks noChangeAspect="1"/>
              </p:cNvGraphicFramePr>
              <p:nvPr>
                <p:extLst>
                  <p:ext uri="{D42A27DB-BD31-4B8C-83A1-F6EECF244321}">
                    <p14:modId xmlns:p14="http://schemas.microsoft.com/office/powerpoint/2010/main" val="2365489082"/>
                  </p:ext>
                </p:extLst>
              </p:nvPr>
            </p:nvGraphicFramePr>
            <p:xfrm>
              <a:off x="1710475" y="2221692"/>
              <a:ext cx="3048000" cy="1714500"/>
            </p:xfrm>
            <a:graphic>
              <a:graphicData uri="http://schemas.microsoft.com/office/powerpoint/2016/slidezoom">
                <pslz:sldZm>
                  <pslz:sldZmObj sldId="291" cId="1906917854">
                    <pslz:zmPr id="{CAD786DD-C918-4230-AE1D-8482B9B25ABC}"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Diazoom 2">
                <a:hlinkClick r:id="rId3" action="ppaction://hlinksldjump"/>
                <a:extLst>
                  <a:ext uri="{FF2B5EF4-FFF2-40B4-BE49-F238E27FC236}">
                    <a16:creationId xmlns:a16="http://schemas.microsoft.com/office/drawing/2014/main" id="{3BC06BA0-2E71-4B5F-A42E-2C3A3897C54E}"/>
                  </a:ext>
                </a:extLst>
              </p:cNvPr>
              <p:cNvPicPr>
                <a:picLocks noGrp="1" noRot="1" noChangeAspect="1" noMove="1" noResize="1" noEditPoints="1" noAdjustHandles="1" noChangeArrowheads="1" noChangeShapeType="1"/>
              </p:cNvPicPr>
              <p:nvPr/>
            </p:nvPicPr>
            <p:blipFill>
              <a:blip r:embed="rId4"/>
              <a:stretch>
                <a:fillRect/>
              </a:stretch>
            </p:blipFill>
            <p:spPr>
              <a:xfrm>
                <a:off x="1710475" y="2221692"/>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C587A609-C8CA-46B1-A567-AD53CE68A815}"/>
                  </a:ext>
                </a:extLst>
              </p:cNvPr>
              <p:cNvGraphicFramePr>
                <a:graphicFrameLocks noChangeAspect="1"/>
              </p:cNvGraphicFramePr>
              <p:nvPr>
                <p:extLst>
                  <p:ext uri="{D42A27DB-BD31-4B8C-83A1-F6EECF244321}">
                    <p14:modId xmlns:p14="http://schemas.microsoft.com/office/powerpoint/2010/main" val="1757641940"/>
                  </p:ext>
                </p:extLst>
              </p:nvPr>
            </p:nvGraphicFramePr>
            <p:xfrm>
              <a:off x="4908062" y="2095283"/>
              <a:ext cx="3048000" cy="1714500"/>
            </p:xfrm>
            <a:graphic>
              <a:graphicData uri="http://schemas.microsoft.com/office/powerpoint/2016/slidezoom">
                <pslz:sldZm>
                  <pslz:sldZmObj sldId="292" cId="536163708">
                    <pslz:zmPr id="{EF780129-5F26-4E33-A79E-1902360086A4}"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Diazoom 5">
                <a:hlinkClick r:id="rId6" action="ppaction://hlinksldjump"/>
                <a:extLst>
                  <a:ext uri="{FF2B5EF4-FFF2-40B4-BE49-F238E27FC236}">
                    <a16:creationId xmlns:a16="http://schemas.microsoft.com/office/drawing/2014/main" id="{C587A609-C8CA-46B1-A567-AD53CE68A815}"/>
                  </a:ext>
                </a:extLst>
              </p:cNvPr>
              <p:cNvPicPr>
                <a:picLocks noGrp="1" noRot="1" noChangeAspect="1" noMove="1" noResize="1" noEditPoints="1" noAdjustHandles="1" noChangeArrowheads="1" noChangeShapeType="1"/>
              </p:cNvPicPr>
              <p:nvPr/>
            </p:nvPicPr>
            <p:blipFill>
              <a:blip r:embed="rId7"/>
              <a:stretch>
                <a:fillRect/>
              </a:stretch>
            </p:blipFill>
            <p:spPr>
              <a:xfrm>
                <a:off x="4908062" y="2095283"/>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Diazoom 8">
                <a:extLst>
                  <a:ext uri="{FF2B5EF4-FFF2-40B4-BE49-F238E27FC236}">
                    <a16:creationId xmlns:a16="http://schemas.microsoft.com/office/drawing/2014/main" id="{F9FCAB57-5954-4831-B09C-2DCCE477359B}"/>
                  </a:ext>
                </a:extLst>
              </p:cNvPr>
              <p:cNvGraphicFramePr>
                <a:graphicFrameLocks noChangeAspect="1"/>
              </p:cNvGraphicFramePr>
              <p:nvPr>
                <p:extLst>
                  <p:ext uri="{D42A27DB-BD31-4B8C-83A1-F6EECF244321}">
                    <p14:modId xmlns:p14="http://schemas.microsoft.com/office/powerpoint/2010/main" val="3818843772"/>
                  </p:ext>
                </p:extLst>
              </p:nvPr>
            </p:nvGraphicFramePr>
            <p:xfrm>
              <a:off x="3384062" y="4328414"/>
              <a:ext cx="3048000" cy="1714500"/>
            </p:xfrm>
            <a:graphic>
              <a:graphicData uri="http://schemas.microsoft.com/office/powerpoint/2016/slidezoom">
                <pslz:sldZm>
                  <pslz:sldZmObj sldId="293" cId="1306616843">
                    <pslz:zmPr id="{A05110BA-A9F6-4804-ADFC-6E0630EB421F}" returnToParent="0" transitionDur="1000">
                      <p166:blipFill xmlns:p166="http://schemas.microsoft.com/office/powerpoint/2016/6/main">
                        <a:blip r:embed="rId8"/>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Diazoom 8">
                <a:hlinkClick r:id="rId9" action="ppaction://hlinksldjump"/>
                <a:extLst>
                  <a:ext uri="{FF2B5EF4-FFF2-40B4-BE49-F238E27FC236}">
                    <a16:creationId xmlns:a16="http://schemas.microsoft.com/office/drawing/2014/main" id="{F9FCAB57-5954-4831-B09C-2DCCE477359B}"/>
                  </a:ext>
                </a:extLst>
              </p:cNvPr>
              <p:cNvPicPr>
                <a:picLocks noGrp="1" noRot="1" noChangeAspect="1" noMove="1" noResize="1" noEditPoints="1" noAdjustHandles="1" noChangeArrowheads="1" noChangeShapeType="1"/>
              </p:cNvPicPr>
              <p:nvPr/>
            </p:nvPicPr>
            <p:blipFill>
              <a:blip r:embed="rId10"/>
              <a:stretch>
                <a:fillRect/>
              </a:stretch>
            </p:blipFill>
            <p:spPr>
              <a:xfrm>
                <a:off x="3384062" y="4328414"/>
                <a:ext cx="3048000" cy="1714500"/>
              </a:xfrm>
              <a:prstGeom prst="rect">
                <a:avLst/>
              </a:prstGeom>
              <a:ln w="3175">
                <a:solidFill>
                  <a:prstClr val="ltGray"/>
                </a:solid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68B1E53-AB20-4957-A901-A43496105A9F}"/>
              </a:ext>
            </a:extLst>
          </p:cNvPr>
          <p:cNvSpPr txBox="1"/>
          <p:nvPr/>
        </p:nvSpPr>
        <p:spPr>
          <a:xfrm>
            <a:off x="1891323" y="1951112"/>
            <a:ext cx="8065477" cy="1877437"/>
          </a:xfrm>
          <a:prstGeom prst="rect">
            <a:avLst/>
          </a:prstGeom>
          <a:noFill/>
        </p:spPr>
        <p:txBody>
          <a:bodyPr wrap="square">
            <a:spAutoFit/>
          </a:bodyPr>
          <a:lstStyle/>
          <a:p>
            <a:endParaRPr lang="nl-NL" dirty="0"/>
          </a:p>
          <a:p>
            <a:endParaRPr lang="nl-NL" dirty="0"/>
          </a:p>
          <a:p>
            <a:r>
              <a:rPr lang="nl-NL" sz="4000" dirty="0">
                <a:solidFill>
                  <a:schemeClr val="accent6">
                    <a:lumMod val="50000"/>
                  </a:schemeClr>
                </a:solidFill>
                <a:latin typeface="Arial" panose="020B0604020202020204" pitchFamily="34" charset="0"/>
                <a:cs typeface="Arial" panose="020B0604020202020204" pitchFamily="34" charset="0"/>
              </a:rPr>
              <a:t>“rouw is een emotionele reactie als gevolg van een verlies”.</a:t>
            </a:r>
          </a:p>
        </p:txBody>
      </p:sp>
    </p:spTree>
    <p:extLst>
      <p:ext uri="{BB962C8B-B14F-4D97-AF65-F5344CB8AC3E}">
        <p14:creationId xmlns:p14="http://schemas.microsoft.com/office/powerpoint/2010/main" val="190691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868B1E53-AB20-4957-A901-A43496105A9F}"/>
              </a:ext>
            </a:extLst>
          </p:cNvPr>
          <p:cNvSpPr txBox="1"/>
          <p:nvPr/>
        </p:nvSpPr>
        <p:spPr>
          <a:xfrm>
            <a:off x="1860061" y="1341512"/>
            <a:ext cx="8065477" cy="3447098"/>
          </a:xfrm>
          <a:prstGeom prst="rect">
            <a:avLst/>
          </a:prstGeom>
          <a:noFill/>
        </p:spPr>
        <p:txBody>
          <a:bodyPr wrap="square">
            <a:spAutoFit/>
          </a:bodyPr>
          <a:lstStyle/>
          <a:p>
            <a:endParaRPr lang="nl-NL" dirty="0"/>
          </a:p>
          <a:p>
            <a:r>
              <a:rPr lang="nl-NL" sz="4000" dirty="0">
                <a:solidFill>
                  <a:schemeClr val="accent6">
                    <a:lumMod val="50000"/>
                  </a:schemeClr>
                </a:solidFill>
                <a:latin typeface="Arial" panose="020B0604020202020204" pitchFamily="34" charset="0"/>
                <a:cs typeface="Arial" panose="020B0604020202020204" pitchFamily="34" charset="0"/>
              </a:rPr>
              <a:t>“</a:t>
            </a:r>
            <a:r>
              <a:rPr lang="nl-NL" sz="4000" b="0" i="0" dirty="0">
                <a:solidFill>
                  <a:schemeClr val="accent6">
                    <a:lumMod val="50000"/>
                  </a:schemeClr>
                </a:solidFill>
                <a:effectLst/>
                <a:latin typeface="Open Sans"/>
              </a:rPr>
              <a:t>rouw is het totaal van gevoelens, gedachten en gedrag dat ontstaat ten gevolge van het permanent missen van iets of iemand dierbaars”</a:t>
            </a:r>
            <a:endParaRPr lang="nl-NL" sz="40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163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2133</TotalTime>
  <Words>1077</Words>
  <Application>Microsoft Office PowerPoint</Application>
  <PresentationFormat>Breedbeeld</PresentationFormat>
  <Paragraphs>132</Paragraphs>
  <Slides>21</Slides>
  <Notes>3</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21</vt:i4>
      </vt:variant>
    </vt:vector>
  </HeadingPairs>
  <TitlesOfParts>
    <vt:vector size="29" baseType="lpstr">
      <vt:lpstr>Arial</vt:lpstr>
      <vt:lpstr>Calibri</vt:lpstr>
      <vt:lpstr>Century Gothic</vt:lpstr>
      <vt:lpstr>Open Sans</vt:lpstr>
      <vt:lpstr>Symbol</vt:lpstr>
      <vt:lpstr>Wingdings</vt:lpstr>
      <vt:lpstr>Wingdings 3</vt:lpstr>
      <vt:lpstr>Ion-directiekamer</vt:lpstr>
      <vt:lpstr>Verlies en Rouw  Friesland College keuzemodule jeugd en opvoedhulp  maart 2021</vt:lpstr>
      <vt:lpstr>Vooraf.… </vt:lpstr>
      <vt:lpstr> Het belang van verliesbegeleiding/ rouwbegeleiding </vt:lpstr>
      <vt:lpstr>PowerPoint-presentatie</vt:lpstr>
      <vt:lpstr>Vormen van verlies Brainstormen…</vt:lpstr>
      <vt:lpstr>Secundaire verliezen bij echtscheiding </vt:lpstr>
      <vt:lpstr>Wat is rouwen eigenlijk?</vt:lpstr>
      <vt:lpstr>PowerPoint-presentatie</vt:lpstr>
      <vt:lpstr>PowerPoint-presentatie</vt:lpstr>
      <vt:lpstr>PowerPoint-presentatie</vt:lpstr>
      <vt:lpstr>PowerPoint-presentatie</vt:lpstr>
      <vt:lpstr>Herken de rouw  Rouw dringt door tot in alle gebieden van het leven...  </vt:lpstr>
      <vt:lpstr>(H)erken de rouw  </vt:lpstr>
      <vt:lpstr>“Een gouden regel in het rouwproces is proberen ruimte te geven aan de gevoelens zoals en zolang ze zich voordoen”</vt:lpstr>
      <vt:lpstr> Rouwtaken model</vt:lpstr>
      <vt:lpstr> Hoe rouwt een kind tov volwassenen</vt:lpstr>
      <vt:lpstr>PowerPoint-presentatie</vt:lpstr>
      <vt:lpstr>rouwverwerking bij kinderen – YouTube  </vt:lpstr>
      <vt:lpstr>Tijd voor vragen</vt:lpstr>
      <vt:lpstr>Contactgegevens</vt:lpstr>
      <vt:lpstr>Bij meer interesse..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Verlies en Rouw</dc:title>
  <dc:creator>Claudia Lavin Luengo</dc:creator>
  <cp:lastModifiedBy>Claudia Lavin Luengo</cp:lastModifiedBy>
  <cp:revision>39</cp:revision>
  <dcterms:created xsi:type="dcterms:W3CDTF">2021-01-13T14:31:18Z</dcterms:created>
  <dcterms:modified xsi:type="dcterms:W3CDTF">2021-03-10T17:19:47Z</dcterms:modified>
</cp:coreProperties>
</file>